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Cambria Math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22" Type="http://schemas.openxmlformats.org/officeDocument/2006/relationships/font" Target="fonts/CambriaMath-regular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Answers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These paths are of a movements going clockwise and anti clockwise from C. It might be a bit surprising to Ss that the totals aren’t equal. The other interesting thing is that the 6 bearings can be paired to make 6 sums of 360. Ss might be prompted to notice </a:t>
            </a:r>
            <a:r>
              <a:rPr b="1"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pairs make 360 which is somewhat interesting too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These paths are of a movements going clockwise and anti clockwise from C. It might be a bit surprising to Ss that the totals aren’t equal. The other interesting thing is that the 6 bearings can be paired to make 6 sums of 360. Ss might be prompted to notice </a:t>
            </a:r>
            <a:r>
              <a:rPr b="1"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pairs make 360 which is somewhat interesting too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</a:rPr>
              <a:t>Students may notice that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5/6</a:t>
            </a:r>
            <a:r>
              <a:rPr lang="en-GB" sz="1100">
                <a:solidFill>
                  <a:srgbClr val="FF0000"/>
                </a:solidFill>
              </a:rPr>
              <a:t> 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3/4</a:t>
            </a:r>
            <a:r>
              <a:rPr lang="en-GB" sz="1100">
                <a:solidFill>
                  <a:srgbClr val="FF0000"/>
                </a:solidFill>
              </a:rPr>
              <a:t> can also be compared by denominating by 12ths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3000"/>
            </a:lvl2pPr>
            <a:lvl3pPr lvl="2" algn="ctr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 sz="2700"/>
            </a:lvl3pPr>
            <a:lvl4pPr lvl="3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400"/>
            </a:lvl4pPr>
            <a:lvl5pPr lvl="4" algn="ctr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400"/>
            </a:lvl7pPr>
            <a:lvl8pPr lvl="7" algn="ct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400"/>
            </a:lvl8pPr>
            <a:lvl9pPr lvl="8" algn="ctr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Solving adfected quadratic equations</a:t>
            </a:r>
            <a:endParaRPr/>
          </a:p>
        </p:txBody>
      </p:sp>
      <p:sp>
        <p:nvSpPr>
          <p:cNvPr id="41" name="Google Shape;41;p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2" name="Google Shape;42;p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3465593" y="3287963"/>
            <a:ext cx="4346360" cy="1855537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Area = 6 units squared</a:t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9365417" y="3287963"/>
            <a:ext cx="4346360" cy="1855537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Area = 0 units squared</a:t>
            </a:r>
            <a:endParaRPr/>
          </a:p>
        </p:txBody>
      </p:sp>
      <p:sp>
        <p:nvSpPr>
          <p:cNvPr id="51" name="Google Shape;51;p9"/>
          <p:cNvSpPr txBox="1"/>
          <p:nvPr/>
        </p:nvSpPr>
        <p:spPr>
          <a:xfrm>
            <a:off x="770133" y="1883891"/>
            <a:ext cx="14087511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as many possible pairs of side lengths for each rectangle.</a:t>
            </a:r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917941" y="5827049"/>
            <a:ext cx="486864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687741" y="568620"/>
            <a:ext cx="791074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0"/>
          <p:cNvSpPr txBox="1"/>
          <p:nvPr/>
        </p:nvSpPr>
        <p:spPr>
          <a:xfrm>
            <a:off x="687741" y="1383120"/>
            <a:ext cx="14398260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Solve the following equations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0"/>
          <p:cNvSpPr txBox="1"/>
          <p:nvPr/>
        </p:nvSpPr>
        <p:spPr>
          <a:xfrm>
            <a:off x="687741" y="2243711"/>
            <a:ext cx="15431212" cy="534159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49" l="-106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543642" y="514968"/>
            <a:ext cx="791074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454981" y="1350292"/>
            <a:ext cx="14398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What has gone wrong?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1"/>
          <p:cNvSpPr txBox="1"/>
          <p:nvPr/>
        </p:nvSpPr>
        <p:spPr>
          <a:xfrm>
            <a:off x="500545" y="5269967"/>
            <a:ext cx="16980630" cy="3862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The below sho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 a qu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ntic equation, to the power 5.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 you know it will have a power of 5?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Find all the solutions of the quantic.</a:t>
            </a:r>
            <a:endParaRPr/>
          </a:p>
          <a:p>
            <a:pPr indent="-29210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AutoNum type="alphaLcParenR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quantic has five unique solutions, create a quantic with less than 5 solutions  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6099307" y="1900051"/>
            <a:ext cx="4430100" cy="630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2448" l="-114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5269" y="2530993"/>
            <a:ext cx="5918199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/>
          <p:nvPr/>
        </p:nvSpPr>
        <p:spPr>
          <a:xfrm>
            <a:off x="5258128" y="7201265"/>
            <a:ext cx="7771743" cy="63094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352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917941" y="1009181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917941" y="2053405"/>
            <a:ext cx="1439826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Zaki says this bracket will have two unique solutions because the brackets are different, show Zaki is incorrect.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2"/>
          <p:cNvSpPr/>
          <p:nvPr/>
        </p:nvSpPr>
        <p:spPr>
          <a:xfrm>
            <a:off x="5902008" y="3951709"/>
            <a:ext cx="4430124" cy="63094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1568" l="-114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917941" y="5322794"/>
            <a:ext cx="16982470" cy="264174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176" l="-104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