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9DCE61-1CC0-441F-98D1-5079ADEDA7D9}">
  <a:tblStyle styleId="{859DCE61-1CC0-441F-98D1-5079ADEDA7D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8be49f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8be49f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776d99b3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776d99b3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ceff283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ceff283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eff28350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eff28350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eff28350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eff28350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eff28350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eff28350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eff28350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ceff28350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Properties and combustion of alcohols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GCSE Chemistry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Organic chemistry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Patel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1726725" y="3150000"/>
            <a:ext cx="6441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Source of image: Oak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1140750" y="157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{859DCE61-1CC0-441F-98D1-5079ADEDA7D9}</a:tableStyleId>
              </a:tblPr>
              <a:tblGrid>
                <a:gridCol w="5312375"/>
                <a:gridCol w="5312375"/>
                <a:gridCol w="4772125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Property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Observation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Solubility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Does the alcohol dissolve when added to water?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pH of the alcohols when tested with universal indicator?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Reaction with sodium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Reaction with sodium metal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Flammability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Did the alcohol set alight easily when a lit splint was held near it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6"/>
          <p:cNvSpPr txBox="1"/>
          <p:nvPr/>
        </p:nvSpPr>
        <p:spPr>
          <a:xfrm>
            <a:off x="1504100" y="402875"/>
            <a:ext cx="146757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3" name="Google Shape;103;p17"/>
          <p:cNvGraphicFramePr/>
          <p:nvPr/>
        </p:nvGraphicFramePr>
        <p:xfrm>
          <a:off x="1504100" y="137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{859DCE61-1CC0-441F-98D1-5079ADEDA7D9}</a:tableStyleId>
              </a:tblPr>
              <a:tblGrid>
                <a:gridCol w="8779150"/>
                <a:gridCol w="7886350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 step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a measuring cylinder to measure out 100cm³ cold water into the conical flask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 the starting temperature of the water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Measure the mass of the spirit burner with methanol in, including the cap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" name="Google Shape;104;p17"/>
          <p:cNvSpPr txBox="1"/>
          <p:nvPr/>
        </p:nvSpPr>
        <p:spPr>
          <a:xfrm>
            <a:off x="1504100" y="402875"/>
            <a:ext cx="146757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0" name="Google Shape;110;p18"/>
          <p:cNvGraphicFramePr/>
          <p:nvPr/>
        </p:nvGraphicFramePr>
        <p:xfrm>
          <a:off x="15041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{859DCE61-1CC0-441F-98D1-5079ADEDA7D9}</a:tableStyleId>
              </a:tblPr>
              <a:tblGrid>
                <a:gridCol w="8779150"/>
                <a:gridCol w="7886350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 step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Place a spirit burner underneath the flask and light the wick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the temperature has increased by 10°C, extinguish the burner using the cap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" name="Google Shape;111;p18"/>
          <p:cNvSpPr txBox="1"/>
          <p:nvPr/>
        </p:nvSpPr>
        <p:spPr>
          <a:xfrm>
            <a:off x="1504100" y="402875"/>
            <a:ext cx="146757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7" name="Google Shape;117;p19"/>
          <p:cNvGraphicFramePr/>
          <p:nvPr/>
        </p:nvGraphicFramePr>
        <p:xfrm>
          <a:off x="1504100" y="252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{859DCE61-1CC0-441F-98D1-5079ADEDA7D9}</a:tableStyleId>
              </a:tblPr>
              <a:tblGrid>
                <a:gridCol w="8779150"/>
                <a:gridCol w="7886350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 step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Reweigh the spirit burner and calculate the mass lost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Repeat all steps using a different alcohol in the burner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19"/>
          <p:cNvSpPr txBox="1"/>
          <p:nvPr/>
        </p:nvSpPr>
        <p:spPr>
          <a:xfrm>
            <a:off x="1504100" y="402875"/>
            <a:ext cx="146757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100" y="2224563"/>
            <a:ext cx="8565501" cy="58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1504100" y="402875"/>
            <a:ext cx="146757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0993375" y="1374400"/>
            <a:ext cx="6076200" cy="61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 the results: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the number of carbon atoms __________, the temperature rise per gram _________. This shows the alcohols with _______ energy releases ________ energy.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