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D07739-8E09-4E87-9EAD-298F56DA0728}">
  <a:tblStyle styleId="{7DD07739-8E09-4E87-9EAD-298F56DA07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3ac8ed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3ac8ed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3ac8edc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3ac8edc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ed5a79f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ed5a79f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3ac8edc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3ac8edc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3ac8edcc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3ac8edcc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3ac8edc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3ac8edc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Practice Translation: The Wolf and the Dog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{7DD07739-8E09-4E87-9EAD-298F56DA0728}</a:tableStyleId>
              </a:tblPr>
              <a:tblGrid>
                <a:gridCol w="4471400"/>
                <a:gridCol w="3879425"/>
                <a:gridCol w="3939650"/>
                <a:gridCol w="4720000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canis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dog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is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cibus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dominus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inquit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says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watch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quid?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what?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nunc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now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circum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semper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always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ambulo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walk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nocte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villam specto,' canis inquit, 'cibum semper consumo. sum laetus.’ sed lupus canem spectat. lupus inquit, ‘quid circum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cervicem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habes?’ 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collarium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habeo,’ respondet canis, ‘est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nihil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nunc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ligatus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sum. sed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nocte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dominus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liberat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circum villam ambulo.’ 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Translate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58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{7DD07739-8E09-4E87-9EAD-298F56DA0728}</a:tableStyleId>
              </a:tblPr>
              <a:tblGrid>
                <a:gridCol w="4114025"/>
                <a:gridCol w="5518575"/>
                <a:gridCol w="669937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nocte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at night</a:t>
                      </a:r>
                      <a:endParaRPr sz="36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cervicem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your neck</a:t>
                      </a:r>
                      <a:endParaRPr sz="36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collarium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collar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nihil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nothing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ligatus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tied up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liberat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(he) frees me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427450"/>
            <a:ext cx="121848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Challenge: Translate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18050" y="1635450"/>
            <a:ext cx="166548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‘cur nunc non ambulas?’ lupus inquit. ‘dominus me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vetat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,’ canis respondet. ‘cibum et villam et dominum laudas,' lupus inquit, '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libertatem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laudo.’ et exit, laetus. 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918050" y="450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{7DD07739-8E09-4E87-9EAD-298F56DA0728}</a:tableStyleId>
              </a:tblPr>
              <a:tblGrid>
                <a:gridCol w="4888775"/>
                <a:gridCol w="5504775"/>
                <a:gridCol w="382850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vetat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(he) forbids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libertatem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freedom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5" y="1457075"/>
            <a:ext cx="16633200" cy="308976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9"/>
          <p:cNvSpPr txBox="1"/>
          <p:nvPr/>
        </p:nvSpPr>
        <p:spPr>
          <a:xfrm>
            <a:off x="827400" y="4680375"/>
            <a:ext cx="16633200" cy="300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dog says: 'At night, I watch the house. I always eat food. I am happy.' But the wolf looks at the dog. The wolf says, 'What do you have around your neck?' 'I have a collar,' replies the dog, 'It is nothing. Now I am tied up. But, at night, the master frees me. I walk around the house.'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Correct your answers.</a:t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