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4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093E4AE-DDE0-485E-A129-EC04089E37F7}">
  <a:tblStyle styleId="{9093E4AE-DDE0-485E-A129-EC04089E37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8d9b3730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g8d9b3730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8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Applying decimals and percentages to area multiplication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" name="Google Shape;36;p8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9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3" name="Google Shape;43;p9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4" name="Google Shape;44;p9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9"/>
          <p:cNvSpPr/>
          <p:nvPr/>
        </p:nvSpPr>
        <p:spPr>
          <a:xfrm>
            <a:off x="391738" y="535683"/>
            <a:ext cx="1426544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Applying decimals and percentages to area multiplication</a:t>
            </a:r>
            <a:endParaRPr b="1" i="0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6" name="Google Shape;46;p9"/>
          <p:cNvGraphicFramePr/>
          <p:nvPr/>
        </p:nvGraphicFramePr>
        <p:xfrm>
          <a:off x="15231014" y="2810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{9093E4AE-DDE0-485E-A129-EC04089E37F7}</a:tableStyleId>
              </a:tblPr>
              <a:tblGrid>
                <a:gridCol w="286800"/>
                <a:gridCol w="286800"/>
                <a:gridCol w="286800"/>
                <a:gridCol w="286800"/>
                <a:gridCol w="286800"/>
                <a:gridCol w="286800"/>
                <a:gridCol w="286800"/>
                <a:gridCol w="286800"/>
                <a:gridCol w="286800"/>
                <a:gridCol w="286800"/>
              </a:tblGrid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/>
                </a:tc>
              </a:tr>
            </a:tbl>
          </a:graphicData>
        </a:graphic>
      </p:graphicFrame>
      <p:cxnSp>
        <p:nvCxnSpPr>
          <p:cNvPr id="47" name="Google Shape;47;p9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grpSp>
        <p:nvGrpSpPr>
          <p:cNvPr id="48" name="Google Shape;48;p9"/>
          <p:cNvGrpSpPr/>
          <p:nvPr/>
        </p:nvGrpSpPr>
        <p:grpSpPr>
          <a:xfrm>
            <a:off x="85344" y="3729689"/>
            <a:ext cx="16990668" cy="5353351"/>
            <a:chOff x="85344" y="3729689"/>
            <a:chExt cx="16990668" cy="5353351"/>
          </a:xfrm>
        </p:grpSpPr>
        <p:pic>
          <p:nvPicPr>
            <p:cNvPr id="49" name="Google Shape;49;p9"/>
            <p:cNvPicPr preferRelativeResize="0"/>
            <p:nvPr/>
          </p:nvPicPr>
          <p:blipFill rotWithShape="1">
            <a:blip r:embed="rId3">
              <a:alphaModFix/>
            </a:blip>
            <a:srcRect b="0" l="0" r="0" t="18987"/>
            <a:stretch/>
          </p:blipFill>
          <p:spPr>
            <a:xfrm>
              <a:off x="7871778" y="4523232"/>
              <a:ext cx="9204234" cy="405993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0" name="Google Shape;50;p9"/>
            <p:cNvGrpSpPr/>
            <p:nvPr/>
          </p:nvGrpSpPr>
          <p:grpSpPr>
            <a:xfrm>
              <a:off x="85344" y="3729689"/>
              <a:ext cx="8461248" cy="5353351"/>
              <a:chOff x="5353432" y="2560320"/>
              <a:chExt cx="9216008" cy="5626576"/>
            </a:xfrm>
          </p:grpSpPr>
          <p:pic>
            <p:nvPicPr>
              <p:cNvPr id="51" name="Google Shape;51;p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18669"/>
              <a:stretch/>
            </p:blipFill>
            <p:spPr>
              <a:xfrm>
                <a:off x="5353432" y="3112450"/>
                <a:ext cx="9216008" cy="5074446"/>
              </a:xfrm>
              <a:prstGeom prst="roundRect">
                <a:avLst>
                  <a:gd fmla="val 16667" name="adj"/>
                </a:avLst>
              </a:prstGeom>
              <a:noFill/>
              <a:ln>
                <a:noFill/>
              </a:ln>
            </p:spPr>
          </p:pic>
          <p:sp>
            <p:nvSpPr>
              <p:cNvPr id="52" name="Google Shape;52;p9"/>
              <p:cNvSpPr/>
              <p:nvPr/>
            </p:nvSpPr>
            <p:spPr>
              <a:xfrm>
                <a:off x="6193536" y="2560320"/>
                <a:ext cx="463296" cy="402336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sp>
        <p:nvSpPr>
          <p:cNvPr id="53" name="Google Shape;53;p9"/>
          <p:cNvSpPr/>
          <p:nvPr/>
        </p:nvSpPr>
        <p:spPr>
          <a:xfrm rot="5400000">
            <a:off x="533305" y="2088094"/>
            <a:ext cx="2843764" cy="20108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9"/>
          <p:cNvSpPr/>
          <p:nvPr/>
        </p:nvSpPr>
        <p:spPr>
          <a:xfrm>
            <a:off x="949760" y="2845642"/>
            <a:ext cx="2860134" cy="163774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9"/>
          <p:cNvSpPr/>
          <p:nvPr/>
        </p:nvSpPr>
        <p:spPr>
          <a:xfrm rot="5400000">
            <a:off x="529385" y="2092018"/>
            <a:ext cx="2851603" cy="20108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6" name="Google Shape;56;p9"/>
          <p:cNvGraphicFramePr/>
          <p:nvPr/>
        </p:nvGraphicFramePr>
        <p:xfrm>
          <a:off x="941990" y="16716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{9093E4AE-DDE0-485E-A129-EC04089E37F7}</a:tableStyleId>
              </a:tblPr>
              <a:tblGrid>
                <a:gridCol w="286800"/>
                <a:gridCol w="286800"/>
                <a:gridCol w="286800"/>
                <a:gridCol w="286800"/>
                <a:gridCol w="286800"/>
                <a:gridCol w="286800"/>
                <a:gridCol w="297825"/>
                <a:gridCol w="275775"/>
                <a:gridCol w="286800"/>
                <a:gridCol w="286800"/>
              </a:tblGrid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37900" marB="37900" marR="75800" marL="75800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7" name="Google Shape;57;p9"/>
          <p:cNvSpPr txBox="1"/>
          <p:nvPr/>
        </p:nvSpPr>
        <p:spPr>
          <a:xfrm>
            <a:off x="4133088" y="1818470"/>
            <a:ext cx="13801344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Show the representation as a fraction calculation: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Show the representation as a decimal calculation: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Solve both of your calculations: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