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b3bd754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b3bd754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b3bd7543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b3bd7543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b3bd7543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b3bd7543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Performing tragedy: Malvolio’s revenge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Drama - Acting Shakespeare: Twelfth Night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Burt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4294967295" type="body"/>
          </p:nvPr>
        </p:nvSpPr>
        <p:spPr>
          <a:xfrm>
            <a:off x="917950" y="3063650"/>
            <a:ext cx="16452000" cy="67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Lady, you have. Pray you peruse that letter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You must not now deny it is your hand;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Write from it if you can, in hand or phrase,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Why you have given me such clear lights of favor,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Bade me come smiling and cross-garter’d to you,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To put on yellow stockings, and to frown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Upon Sir Toby and the lighter people;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And acting this in an obedient hope,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3A3A3A"/>
                </a:solidFill>
                <a:highlight>
                  <a:srgbClr val="FFFFFF"/>
                </a:highlight>
              </a:rPr>
              <a:t>Why have you suffer’d me to be imprison’d,</a:t>
            </a:r>
            <a:endParaRPr sz="330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I’ll be reveng’d on the whole pack of you.</a:t>
            </a:r>
            <a:endParaRPr sz="56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6"/>
          <p:cNvSpPr txBox="1"/>
          <p:nvPr>
            <p:ph idx="4294967295"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Malvolio’s final monologue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4294967295" type="title"/>
          </p:nvPr>
        </p:nvSpPr>
        <p:spPr>
          <a:xfrm>
            <a:off x="917950" y="890050"/>
            <a:ext cx="16906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References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7"/>
          <p:cNvSpPr txBox="1"/>
          <p:nvPr>
            <p:ph idx="4294967295" type="body"/>
          </p:nvPr>
        </p:nvSpPr>
        <p:spPr>
          <a:xfrm>
            <a:off x="917950" y="1961900"/>
            <a:ext cx="133209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09600" lvl="0" marL="914400" rtl="0" algn="l"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2400"/>
              <a:buChar char="●"/>
            </a:pPr>
            <a:r>
              <a:rPr lang="en-GB" sz="2400">
                <a:solidFill>
                  <a:srgbClr val="666666"/>
                </a:solidFill>
              </a:rPr>
              <a:t>Twelfth Night, William Shakespeare.</a:t>
            </a:r>
            <a:endParaRPr sz="2400">
              <a:solidFill>
                <a:srgbClr val="666666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400">
              <a:solidFill>
                <a:srgbClr val="666666"/>
              </a:solidFill>
            </a:endParaRPr>
          </a:p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14144625" y="153075"/>
            <a:ext cx="3980100" cy="263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