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6858000" cx="12192000"/>
  <p:notesSz cx="6858000" cy="9144000"/>
  <p:embeddedFontLst>
    <p:embeddedFont>
      <p:font typeface="Montserrat SemiBold"/>
      <p:regular r:id="rId10"/>
      <p:bold r:id="rId11"/>
      <p:italic r:id="rId12"/>
      <p:boldItalic r:id="rId13"/>
    </p:embeddedFont>
    <p:embeddedFont>
      <p:font typeface="Montserrat"/>
      <p:regular r:id="rId14"/>
      <p:bold r:id="rId15"/>
      <p:italic r:id="rId16"/>
      <p:boldItalic r:id="rId17"/>
    </p:embeddedFont>
    <p:embeddedFont>
      <p:font typeface="Montserrat Medium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8528CA00-C337-45D6-B6E3-C03DF5C3F812}">
  <a:tblStyle styleId="{8528CA00-C337-45D6-B6E3-C03DF5C3F812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italic.fntdata"/><Relationship Id="rId11" Type="http://schemas.openxmlformats.org/officeDocument/2006/relationships/font" Target="fonts/MontserratSemiBold-bold.fntdata"/><Relationship Id="rId10" Type="http://schemas.openxmlformats.org/officeDocument/2006/relationships/font" Target="fonts/MontserratSemiBold-regular.fntdata"/><Relationship Id="rId21" Type="http://schemas.openxmlformats.org/officeDocument/2006/relationships/font" Target="fonts/MontserratMedium-boldItalic.fntdata"/><Relationship Id="rId13" Type="http://schemas.openxmlformats.org/officeDocument/2006/relationships/font" Target="fonts/MontserratSemiBold-boldItalic.fntdata"/><Relationship Id="rId12" Type="http://schemas.openxmlformats.org/officeDocument/2006/relationships/font" Target="fonts/MontserratSemiBold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-bold.fntdata"/><Relationship Id="rId14" Type="http://schemas.openxmlformats.org/officeDocument/2006/relationships/font" Target="fonts/Montserrat-regular.fntdata"/><Relationship Id="rId17" Type="http://schemas.openxmlformats.org/officeDocument/2006/relationships/font" Target="fonts/Montserrat-boldItalic.fntdata"/><Relationship Id="rId16" Type="http://schemas.openxmlformats.org/officeDocument/2006/relationships/font" Target="fonts/Montserrat-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Medium-bold.fntdata"/><Relationship Id="rId6" Type="http://schemas.openxmlformats.org/officeDocument/2006/relationships/slide" Target="slides/slide1.xml"/><Relationship Id="rId18" Type="http://schemas.openxmlformats.org/officeDocument/2006/relationships/font" Target="fonts/MontserratMedium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8" name="Google Shape;7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5" name="Google Shape;105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4" name="Google Shape;114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 txBox="1"/>
          <p:nvPr>
            <p:ph type="ctrTitle"/>
          </p:nvPr>
        </p:nvSpPr>
        <p:spPr>
          <a:xfrm>
            <a:off x="611967" y="1917533"/>
            <a:ext cx="10968000" cy="248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4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6" name="Google Shape;16;p2"/>
          <p:cNvSpPr txBox="1"/>
          <p:nvPr>
            <p:ph idx="1" type="subTitle"/>
          </p:nvPr>
        </p:nvSpPr>
        <p:spPr>
          <a:xfrm>
            <a:off x="611967" y="593367"/>
            <a:ext cx="10968000" cy="10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24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2" type="subTitle"/>
          </p:nvPr>
        </p:nvSpPr>
        <p:spPr>
          <a:xfrm>
            <a:off x="611967" y="5473967"/>
            <a:ext cx="5268000" cy="826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None/>
              <a:defRPr sz="1867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rgbClr val="000000"/>
                </a:solidFill>
              </a:defRPr>
            </a:lvl2pPr>
            <a:lvl3pPr lvl="2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3pPr>
            <a:lvl4pPr lvl="3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4pPr>
            <a:lvl5pPr lvl="4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400"/>
              <a:buNone/>
              <a:defRPr>
                <a:solidFill>
                  <a:srgbClr val="000000"/>
                </a:solidFill>
              </a:defRPr>
            </a:lvl5pPr>
            <a:lvl6pPr lvl="5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400"/>
              <a:buNone/>
              <a:defRPr>
                <a:solidFill>
                  <a:srgbClr val="000000"/>
                </a:solidFill>
              </a:defRPr>
            </a:lvl6pPr>
            <a:lvl7pPr lvl="6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000"/>
              <a:buNone/>
              <a:defRPr>
                <a:solidFill>
                  <a:srgbClr val="000000"/>
                </a:solidFill>
              </a:defRPr>
            </a:lvl7pPr>
            <a:lvl8pPr lvl="7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000"/>
              <a:buNone/>
              <a:defRPr>
                <a:solidFill>
                  <a:srgbClr val="000000"/>
                </a:solidFill>
              </a:defRPr>
            </a:lvl8pPr>
            <a:lvl9pPr lvl="8" algn="l">
              <a:lnSpc>
                <a:spcPct val="130000"/>
              </a:lnSpc>
              <a:spcBef>
                <a:spcPts val="1333"/>
              </a:spcBef>
              <a:spcAft>
                <a:spcPts val="1333"/>
              </a:spcAft>
              <a:buSzPts val="1600"/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8" name="Google Shape;18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8421071" y="4823665"/>
            <a:ext cx="3146134" cy="170940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2"/>
          <p:cNvSpPr/>
          <p:nvPr/>
        </p:nvSpPr>
        <p:spPr>
          <a:xfrm>
            <a:off x="11598967" y="5945600"/>
            <a:ext cx="593200" cy="912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idx="1" type="body"/>
          </p:nvPr>
        </p:nvSpPr>
        <p:spPr>
          <a:xfrm>
            <a:off x="624000" y="6168000"/>
            <a:ext cx="5256000" cy="4272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067"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l">
              <a:buClr>
                <a:schemeClr val="dk1"/>
              </a:buClr>
              <a:buSzPts val="1067"/>
              <a:buFont typeface="Montserrat Medium"/>
              <a:buNone/>
              <a:defRPr sz="1067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algn="l">
              <a:buClr>
                <a:schemeClr val="dk1"/>
              </a:buClr>
              <a:buSzPts val="1067"/>
              <a:buFont typeface="Montserrat Medium"/>
              <a:buNone/>
              <a:defRPr sz="1067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algn="l">
              <a:buClr>
                <a:schemeClr val="dk1"/>
              </a:buClr>
              <a:buSzPts val="1067"/>
              <a:buFont typeface="Montserrat Medium"/>
              <a:buNone/>
              <a:defRPr sz="1067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algn="l">
              <a:buClr>
                <a:schemeClr val="dk1"/>
              </a:buClr>
              <a:buSzPts val="1067"/>
              <a:buFont typeface="Montserrat Medium"/>
              <a:buNone/>
              <a:defRPr sz="1067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algn="l">
              <a:buClr>
                <a:schemeClr val="dk1"/>
              </a:buClr>
              <a:buSzPts val="1067"/>
              <a:buFont typeface="Montserrat Medium"/>
              <a:buNone/>
              <a:defRPr sz="1067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algn="l">
              <a:buClr>
                <a:schemeClr val="dk1"/>
              </a:buClr>
              <a:buSzPts val="1067"/>
              <a:buFont typeface="Montserrat Medium"/>
              <a:buNone/>
              <a:defRPr sz="1067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algn="l">
              <a:buClr>
                <a:schemeClr val="dk1"/>
              </a:buClr>
              <a:buSzPts val="1067"/>
              <a:buFont typeface="Montserrat Medium"/>
              <a:buNone/>
              <a:defRPr sz="1067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algn="l">
              <a:buClr>
                <a:schemeClr val="dk1"/>
              </a:buClr>
              <a:buSzPts val="1067"/>
              <a:buFont typeface="Montserrat Medium"/>
              <a:buNone/>
              <a:defRPr sz="1067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algn="l">
              <a:buClr>
                <a:schemeClr val="dk1"/>
              </a:buClr>
              <a:buSzPts val="1067"/>
              <a:buFont typeface="Montserrat Medium"/>
              <a:buNone/>
              <a:defRPr sz="1067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 txBox="1"/>
          <p:nvPr>
            <p:ph type="title"/>
          </p:nvPr>
        </p:nvSpPr>
        <p:spPr>
          <a:xfrm>
            <a:off x="611967" y="593367"/>
            <a:ext cx="88008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" type="body"/>
          </p:nvPr>
        </p:nvSpPr>
        <p:spPr>
          <a:xfrm>
            <a:off x="611967" y="1917533"/>
            <a:ext cx="10968000" cy="397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l"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algn="l"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algn="l"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algn="l"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algn="l"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algn="l"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algn="l"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algn="l"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algn="l"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/>
          <p:nvPr>
            <p:ph type="title"/>
          </p:nvPr>
        </p:nvSpPr>
        <p:spPr>
          <a:xfrm>
            <a:off x="611967" y="1917533"/>
            <a:ext cx="10968000" cy="4252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Montserrat SemiBold"/>
              <a:buNone/>
              <a:defRPr b="0" sz="4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4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4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4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4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4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4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4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4800"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l">
              <a:buClr>
                <a:schemeClr val="lt1"/>
              </a:buClr>
              <a:buSzPts val="1067"/>
              <a:buFont typeface="Montserrat Medium"/>
              <a:buNone/>
              <a:defRPr sz="1067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algn="l">
              <a:buClr>
                <a:schemeClr val="lt1"/>
              </a:buClr>
              <a:buSzPts val="1067"/>
              <a:buFont typeface="Montserrat Medium"/>
              <a:buNone/>
              <a:defRPr sz="1067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algn="l">
              <a:buClr>
                <a:schemeClr val="lt1"/>
              </a:buClr>
              <a:buSzPts val="1067"/>
              <a:buFont typeface="Montserrat Medium"/>
              <a:buNone/>
              <a:defRPr sz="1067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algn="l">
              <a:buClr>
                <a:schemeClr val="lt1"/>
              </a:buClr>
              <a:buSzPts val="1067"/>
              <a:buFont typeface="Montserrat Medium"/>
              <a:buNone/>
              <a:defRPr sz="1067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algn="l">
              <a:buClr>
                <a:schemeClr val="lt1"/>
              </a:buClr>
              <a:buSzPts val="1067"/>
              <a:buFont typeface="Montserrat Medium"/>
              <a:buNone/>
              <a:defRPr sz="1067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algn="l">
              <a:buClr>
                <a:schemeClr val="lt1"/>
              </a:buClr>
              <a:buSzPts val="1067"/>
              <a:buFont typeface="Montserrat Medium"/>
              <a:buNone/>
              <a:defRPr sz="1067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algn="l">
              <a:buClr>
                <a:schemeClr val="lt1"/>
              </a:buClr>
              <a:buSzPts val="1067"/>
              <a:buFont typeface="Montserrat Medium"/>
              <a:buNone/>
              <a:defRPr sz="1067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algn="l">
              <a:buClr>
                <a:schemeClr val="lt1"/>
              </a:buClr>
              <a:buSzPts val="1067"/>
              <a:buFont typeface="Montserrat Medium"/>
              <a:buNone/>
              <a:defRPr sz="1067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algn="l">
              <a:buClr>
                <a:schemeClr val="lt1"/>
              </a:buClr>
              <a:buSzPts val="1067"/>
              <a:buFont typeface="Montserrat Medium"/>
              <a:buNone/>
              <a:defRPr sz="1067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7" name="Google Shape;27;p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1605532" y="6003937"/>
            <a:ext cx="299234" cy="5589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/>
          <p:nvPr>
            <p:ph type="title"/>
          </p:nvPr>
        </p:nvSpPr>
        <p:spPr>
          <a:xfrm>
            <a:off x="611967" y="593367"/>
            <a:ext cx="52680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" type="body"/>
          </p:nvPr>
        </p:nvSpPr>
        <p:spPr>
          <a:xfrm>
            <a:off x="611967" y="1917533"/>
            <a:ext cx="5268000" cy="397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400"/>
              <a:buChar char="–"/>
              <a:defRPr sz="1600"/>
            </a:lvl5pPr>
            <a:lvl6pPr indent="-381000" lvl="5" marL="27432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 sz="1600"/>
            </a:lvl6pPr>
            <a:lvl7pPr indent="-355600" lvl="6" marL="32004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2" type="body"/>
          </p:nvPr>
        </p:nvSpPr>
        <p:spPr>
          <a:xfrm>
            <a:off x="6311967" y="1917533"/>
            <a:ext cx="5268000" cy="397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400"/>
              <a:buChar char="–"/>
              <a:defRPr sz="1600"/>
            </a:lvl5pPr>
            <a:lvl6pPr indent="-381000" lvl="5" marL="27432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 sz="1600"/>
            </a:lvl6pPr>
            <a:lvl7pPr indent="-355600" lvl="6" marL="32004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l">
              <a:buClr>
                <a:schemeClr val="dk1"/>
              </a:buClr>
              <a:buSzPts val="1067"/>
              <a:buFont typeface="Montserrat Medium"/>
              <a:buNone/>
              <a:defRPr sz="1067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algn="l">
              <a:buClr>
                <a:schemeClr val="dk1"/>
              </a:buClr>
              <a:buSzPts val="1067"/>
              <a:buFont typeface="Montserrat Medium"/>
              <a:buNone/>
              <a:defRPr sz="1067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algn="l">
              <a:buClr>
                <a:schemeClr val="dk1"/>
              </a:buClr>
              <a:buSzPts val="1067"/>
              <a:buFont typeface="Montserrat Medium"/>
              <a:buNone/>
              <a:defRPr sz="1067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algn="l">
              <a:buClr>
                <a:schemeClr val="dk1"/>
              </a:buClr>
              <a:buSzPts val="1067"/>
              <a:buFont typeface="Montserrat Medium"/>
              <a:buNone/>
              <a:defRPr sz="1067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algn="l">
              <a:buClr>
                <a:schemeClr val="dk1"/>
              </a:buClr>
              <a:buSzPts val="1067"/>
              <a:buFont typeface="Montserrat Medium"/>
              <a:buNone/>
              <a:defRPr sz="1067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algn="l">
              <a:buClr>
                <a:schemeClr val="dk1"/>
              </a:buClr>
              <a:buSzPts val="1067"/>
              <a:buFont typeface="Montserrat Medium"/>
              <a:buNone/>
              <a:defRPr sz="1067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algn="l">
              <a:buClr>
                <a:schemeClr val="dk1"/>
              </a:buClr>
              <a:buSzPts val="1067"/>
              <a:buFont typeface="Montserrat Medium"/>
              <a:buNone/>
              <a:defRPr sz="1067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algn="l">
              <a:buClr>
                <a:schemeClr val="dk1"/>
              </a:buClr>
              <a:buSzPts val="1067"/>
              <a:buFont typeface="Montserrat Medium"/>
              <a:buNone/>
              <a:defRPr sz="1067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algn="l">
              <a:buClr>
                <a:schemeClr val="dk1"/>
              </a:buClr>
              <a:buSzPts val="1067"/>
              <a:buFont typeface="Montserrat Medium"/>
              <a:buNone/>
              <a:defRPr sz="1067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3" name="Google Shape;33;p5"/>
          <p:cNvSpPr txBox="1"/>
          <p:nvPr>
            <p:ph idx="3" type="title"/>
          </p:nvPr>
        </p:nvSpPr>
        <p:spPr>
          <a:xfrm>
            <a:off x="6311967" y="593367"/>
            <a:ext cx="52680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type="title"/>
          </p:nvPr>
        </p:nvSpPr>
        <p:spPr>
          <a:xfrm>
            <a:off x="611967" y="593367"/>
            <a:ext cx="88008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l">
              <a:buClr>
                <a:schemeClr val="dk1"/>
              </a:buClr>
              <a:buSzPts val="1067"/>
              <a:buFont typeface="Montserrat Medium"/>
              <a:buNone/>
              <a:defRPr sz="1067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algn="l">
              <a:buClr>
                <a:schemeClr val="dk1"/>
              </a:buClr>
              <a:buSzPts val="1067"/>
              <a:buFont typeface="Montserrat Medium"/>
              <a:buNone/>
              <a:defRPr sz="1067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algn="l">
              <a:buClr>
                <a:schemeClr val="dk1"/>
              </a:buClr>
              <a:buSzPts val="1067"/>
              <a:buFont typeface="Montserrat Medium"/>
              <a:buNone/>
              <a:defRPr sz="1067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algn="l">
              <a:buClr>
                <a:schemeClr val="dk1"/>
              </a:buClr>
              <a:buSzPts val="1067"/>
              <a:buFont typeface="Montserrat Medium"/>
              <a:buNone/>
              <a:defRPr sz="1067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algn="l">
              <a:buClr>
                <a:schemeClr val="dk1"/>
              </a:buClr>
              <a:buSzPts val="1067"/>
              <a:buFont typeface="Montserrat Medium"/>
              <a:buNone/>
              <a:defRPr sz="1067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algn="l">
              <a:buClr>
                <a:schemeClr val="dk1"/>
              </a:buClr>
              <a:buSzPts val="1067"/>
              <a:buFont typeface="Montserrat Medium"/>
              <a:buNone/>
              <a:defRPr sz="1067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algn="l">
              <a:buClr>
                <a:schemeClr val="dk1"/>
              </a:buClr>
              <a:buSzPts val="1067"/>
              <a:buFont typeface="Montserrat Medium"/>
              <a:buNone/>
              <a:defRPr sz="1067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algn="l">
              <a:buClr>
                <a:schemeClr val="dk1"/>
              </a:buClr>
              <a:buSzPts val="1067"/>
              <a:buFont typeface="Montserrat Medium"/>
              <a:buNone/>
              <a:defRPr sz="1067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algn="l">
              <a:buClr>
                <a:schemeClr val="dk1"/>
              </a:buClr>
              <a:buSzPts val="1067"/>
              <a:buFont typeface="Montserrat Medium"/>
              <a:buNone/>
              <a:defRPr sz="1067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Comparison slide with three elemen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>
            <p:ph type="title"/>
          </p:nvPr>
        </p:nvSpPr>
        <p:spPr>
          <a:xfrm>
            <a:off x="611967" y="593367"/>
            <a:ext cx="88008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l">
              <a:buClr>
                <a:schemeClr val="dk1"/>
              </a:buClr>
              <a:buSzPts val="1067"/>
              <a:buFont typeface="Montserrat Medium"/>
              <a:buNone/>
              <a:defRPr sz="1067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algn="l">
              <a:buClr>
                <a:schemeClr val="dk1"/>
              </a:buClr>
              <a:buSzPts val="1067"/>
              <a:buFont typeface="Montserrat Medium"/>
              <a:buNone/>
              <a:defRPr sz="1067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algn="l">
              <a:buClr>
                <a:schemeClr val="dk1"/>
              </a:buClr>
              <a:buSzPts val="1067"/>
              <a:buFont typeface="Montserrat Medium"/>
              <a:buNone/>
              <a:defRPr sz="1067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algn="l">
              <a:buClr>
                <a:schemeClr val="dk1"/>
              </a:buClr>
              <a:buSzPts val="1067"/>
              <a:buFont typeface="Montserrat Medium"/>
              <a:buNone/>
              <a:defRPr sz="1067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algn="l">
              <a:buClr>
                <a:schemeClr val="dk1"/>
              </a:buClr>
              <a:buSzPts val="1067"/>
              <a:buFont typeface="Montserrat Medium"/>
              <a:buNone/>
              <a:defRPr sz="1067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algn="l">
              <a:buClr>
                <a:schemeClr val="dk1"/>
              </a:buClr>
              <a:buSzPts val="1067"/>
              <a:buFont typeface="Montserrat Medium"/>
              <a:buNone/>
              <a:defRPr sz="1067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algn="l">
              <a:buClr>
                <a:schemeClr val="dk1"/>
              </a:buClr>
              <a:buSzPts val="1067"/>
              <a:buFont typeface="Montserrat Medium"/>
              <a:buNone/>
              <a:defRPr sz="1067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algn="l">
              <a:buClr>
                <a:schemeClr val="dk1"/>
              </a:buClr>
              <a:buSzPts val="1067"/>
              <a:buFont typeface="Montserrat Medium"/>
              <a:buNone/>
              <a:defRPr sz="1067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algn="l">
              <a:buClr>
                <a:schemeClr val="dk1"/>
              </a:buClr>
              <a:buSzPts val="1067"/>
              <a:buFont typeface="Montserrat Medium"/>
              <a:buNone/>
              <a:defRPr sz="1067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604267" y="1905233"/>
            <a:ext cx="10975600" cy="540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2" type="subTitle"/>
          </p:nvPr>
        </p:nvSpPr>
        <p:spPr>
          <a:xfrm>
            <a:off x="611967" y="2509500"/>
            <a:ext cx="3447200" cy="60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3" type="body"/>
          </p:nvPr>
        </p:nvSpPr>
        <p:spPr>
          <a:xfrm>
            <a:off x="611967" y="3323500"/>
            <a:ext cx="3447200" cy="25688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1600"/>
            </a:lvl1pPr>
            <a:lvl2pPr indent="-381000" lvl="1" marL="9144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 sz="1600"/>
            </a:lvl2pPr>
            <a:lvl3pPr indent="-381000" lvl="2" marL="13716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 sz="1600"/>
            </a:lvl3pPr>
            <a:lvl4pPr indent="-381000" lvl="3" marL="18288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 sz="1600"/>
            </a:lvl4pPr>
            <a:lvl5pPr indent="-381000" lvl="4" marL="22860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81000" lvl="6" marL="32004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 sz="1600"/>
            </a:lvl7pPr>
            <a:lvl8pPr indent="-381000" lvl="7" marL="36576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 sz="1600"/>
            </a:lvl8pPr>
            <a:lvl9pPr indent="-381000" lvl="8" marL="4114800" algn="l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SzPts val="2400"/>
              <a:buChar char="–"/>
              <a:defRPr sz="1600"/>
            </a:lvl9pPr>
          </a:lstStyle>
          <a:p/>
        </p:txBody>
      </p:sp>
      <p:sp>
        <p:nvSpPr>
          <p:cNvPr id="43" name="Google Shape;43;p7"/>
          <p:cNvSpPr txBox="1"/>
          <p:nvPr>
            <p:ph idx="4" type="subTitle"/>
          </p:nvPr>
        </p:nvSpPr>
        <p:spPr>
          <a:xfrm>
            <a:off x="4372400" y="2509500"/>
            <a:ext cx="3447200" cy="60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5" type="body"/>
          </p:nvPr>
        </p:nvSpPr>
        <p:spPr>
          <a:xfrm>
            <a:off x="4372400" y="3323500"/>
            <a:ext cx="3447200" cy="25688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1600"/>
            </a:lvl1pPr>
            <a:lvl2pPr indent="-381000" lvl="1" marL="9144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 sz="1600"/>
            </a:lvl2pPr>
            <a:lvl3pPr indent="-381000" lvl="2" marL="13716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 sz="1600"/>
            </a:lvl3pPr>
            <a:lvl4pPr indent="-381000" lvl="3" marL="18288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 sz="1600"/>
            </a:lvl4pPr>
            <a:lvl5pPr indent="-381000" lvl="4" marL="22860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81000" lvl="6" marL="32004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 sz="1600"/>
            </a:lvl7pPr>
            <a:lvl8pPr indent="-381000" lvl="7" marL="36576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 sz="1600"/>
            </a:lvl8pPr>
            <a:lvl9pPr indent="-381000" lvl="8" marL="4114800" algn="l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SzPts val="2400"/>
              <a:buChar char="–"/>
              <a:defRPr sz="1600"/>
            </a:lvl9pPr>
          </a:lstStyle>
          <a:p/>
        </p:txBody>
      </p:sp>
      <p:sp>
        <p:nvSpPr>
          <p:cNvPr id="45" name="Google Shape;45;p7"/>
          <p:cNvSpPr txBox="1"/>
          <p:nvPr>
            <p:ph idx="6" type="subTitle"/>
          </p:nvPr>
        </p:nvSpPr>
        <p:spPr>
          <a:xfrm>
            <a:off x="8132833" y="2509500"/>
            <a:ext cx="3447200" cy="60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7" type="body"/>
          </p:nvPr>
        </p:nvSpPr>
        <p:spPr>
          <a:xfrm>
            <a:off x="8132833" y="3323500"/>
            <a:ext cx="3447200" cy="25688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1600"/>
            </a:lvl1pPr>
            <a:lvl2pPr indent="-381000" lvl="1" marL="9144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 sz="1600"/>
            </a:lvl2pPr>
            <a:lvl3pPr indent="-381000" lvl="2" marL="13716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 sz="1600"/>
            </a:lvl3pPr>
            <a:lvl4pPr indent="-381000" lvl="3" marL="18288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 sz="1600"/>
            </a:lvl4pPr>
            <a:lvl5pPr indent="-381000" lvl="4" marL="22860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81000" lvl="6" marL="32004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 sz="1600"/>
            </a:lvl7pPr>
            <a:lvl8pPr indent="-381000" lvl="7" marL="36576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 sz="1600"/>
            </a:lvl8pPr>
            <a:lvl9pPr indent="-381000" lvl="8" marL="4114800" algn="l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SzPts val="2400"/>
              <a:buChar char="–"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Setting tasks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/>
          <p:nvPr>
            <p:ph type="title"/>
          </p:nvPr>
        </p:nvSpPr>
        <p:spPr>
          <a:xfrm>
            <a:off x="611967" y="593367"/>
            <a:ext cx="88008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" type="subTitle"/>
          </p:nvPr>
        </p:nvSpPr>
        <p:spPr>
          <a:xfrm>
            <a:off x="611967" y="1917533"/>
            <a:ext cx="4171200" cy="60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50" name="Google Shape;50;p8"/>
          <p:cNvSpPr txBox="1"/>
          <p:nvPr>
            <p:ph idx="2" type="subTitle"/>
          </p:nvPr>
        </p:nvSpPr>
        <p:spPr>
          <a:xfrm>
            <a:off x="7407633" y="3561600"/>
            <a:ext cx="4172400" cy="52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1867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3" type="body"/>
          </p:nvPr>
        </p:nvSpPr>
        <p:spPr>
          <a:xfrm>
            <a:off x="611967" y="2760100"/>
            <a:ext cx="5268000" cy="70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4" type="subTitle"/>
          </p:nvPr>
        </p:nvSpPr>
        <p:spPr>
          <a:xfrm>
            <a:off x="611967" y="3561600"/>
            <a:ext cx="4171200" cy="60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5" type="body"/>
          </p:nvPr>
        </p:nvSpPr>
        <p:spPr>
          <a:xfrm>
            <a:off x="611967" y="4404167"/>
            <a:ext cx="5268000" cy="70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6" type="subTitle"/>
          </p:nvPr>
        </p:nvSpPr>
        <p:spPr>
          <a:xfrm>
            <a:off x="7407633" y="4236967"/>
            <a:ext cx="4172400" cy="52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1867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7" type="subTitle"/>
          </p:nvPr>
        </p:nvSpPr>
        <p:spPr>
          <a:xfrm>
            <a:off x="7407633" y="4912333"/>
            <a:ext cx="4172400" cy="5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1867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l">
              <a:buClr>
                <a:schemeClr val="dk1"/>
              </a:buClr>
              <a:buSzPts val="1067"/>
              <a:buFont typeface="Montserrat Medium"/>
              <a:buNone/>
              <a:defRPr sz="1067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algn="l">
              <a:buClr>
                <a:schemeClr val="dk1"/>
              </a:buClr>
              <a:buSzPts val="1067"/>
              <a:buFont typeface="Montserrat Medium"/>
              <a:buNone/>
              <a:defRPr sz="1067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algn="l">
              <a:buClr>
                <a:schemeClr val="dk1"/>
              </a:buClr>
              <a:buSzPts val="1067"/>
              <a:buFont typeface="Montserrat Medium"/>
              <a:buNone/>
              <a:defRPr sz="1067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algn="l">
              <a:buClr>
                <a:schemeClr val="dk1"/>
              </a:buClr>
              <a:buSzPts val="1067"/>
              <a:buFont typeface="Montserrat Medium"/>
              <a:buNone/>
              <a:defRPr sz="1067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algn="l">
              <a:buClr>
                <a:schemeClr val="dk1"/>
              </a:buClr>
              <a:buSzPts val="1067"/>
              <a:buFont typeface="Montserrat Medium"/>
              <a:buNone/>
              <a:defRPr sz="1067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algn="l">
              <a:buClr>
                <a:schemeClr val="dk1"/>
              </a:buClr>
              <a:buSzPts val="1067"/>
              <a:buFont typeface="Montserrat Medium"/>
              <a:buNone/>
              <a:defRPr sz="1067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algn="l">
              <a:buClr>
                <a:schemeClr val="dk1"/>
              </a:buClr>
              <a:buSzPts val="1067"/>
              <a:buFont typeface="Montserrat Medium"/>
              <a:buNone/>
              <a:defRPr sz="1067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algn="l">
              <a:buClr>
                <a:schemeClr val="dk1"/>
              </a:buClr>
              <a:buSzPts val="1067"/>
              <a:buFont typeface="Montserrat Medium"/>
              <a:buNone/>
              <a:defRPr sz="1067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algn="l">
              <a:buClr>
                <a:schemeClr val="dk1"/>
              </a:buClr>
              <a:buSzPts val="1067"/>
              <a:buFont typeface="Montserrat Medium"/>
              <a:buNone/>
              <a:defRPr sz="1067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Multiple choice options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/>
          <p:nvPr>
            <p:ph type="title"/>
          </p:nvPr>
        </p:nvSpPr>
        <p:spPr>
          <a:xfrm>
            <a:off x="611967" y="593367"/>
            <a:ext cx="88008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" type="subTitle"/>
          </p:nvPr>
        </p:nvSpPr>
        <p:spPr>
          <a:xfrm>
            <a:off x="611967" y="1917533"/>
            <a:ext cx="4171200" cy="60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2" type="body"/>
          </p:nvPr>
        </p:nvSpPr>
        <p:spPr>
          <a:xfrm>
            <a:off x="611967" y="2760100"/>
            <a:ext cx="5268000" cy="8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3" type="subTitle"/>
          </p:nvPr>
        </p:nvSpPr>
        <p:spPr>
          <a:xfrm>
            <a:off x="6312000" y="1917533"/>
            <a:ext cx="4171200" cy="604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4" type="body"/>
          </p:nvPr>
        </p:nvSpPr>
        <p:spPr>
          <a:xfrm>
            <a:off x="6312000" y="2760100"/>
            <a:ext cx="5268000" cy="8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5" type="subTitle"/>
          </p:nvPr>
        </p:nvSpPr>
        <p:spPr>
          <a:xfrm>
            <a:off x="611967" y="3936500"/>
            <a:ext cx="4171200" cy="604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6" type="body"/>
          </p:nvPr>
        </p:nvSpPr>
        <p:spPr>
          <a:xfrm>
            <a:off x="611967" y="4779067"/>
            <a:ext cx="5268000" cy="8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65" name="Google Shape;65;p9"/>
          <p:cNvSpPr txBox="1"/>
          <p:nvPr>
            <p:ph idx="7" type="subTitle"/>
          </p:nvPr>
        </p:nvSpPr>
        <p:spPr>
          <a:xfrm>
            <a:off x="6312000" y="3936500"/>
            <a:ext cx="4171200" cy="604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66" name="Google Shape;66;p9"/>
          <p:cNvSpPr txBox="1"/>
          <p:nvPr>
            <p:ph idx="8" type="body"/>
          </p:nvPr>
        </p:nvSpPr>
        <p:spPr>
          <a:xfrm>
            <a:off x="6312000" y="4779067"/>
            <a:ext cx="5268000" cy="8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67" name="Google Shape;67;p9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l">
              <a:buClr>
                <a:schemeClr val="dk1"/>
              </a:buClr>
              <a:buSzPts val="1067"/>
              <a:buFont typeface="Montserrat Medium"/>
              <a:buNone/>
              <a:defRPr sz="1067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algn="l">
              <a:buClr>
                <a:schemeClr val="dk1"/>
              </a:buClr>
              <a:buSzPts val="1067"/>
              <a:buFont typeface="Montserrat Medium"/>
              <a:buNone/>
              <a:defRPr sz="1067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algn="l">
              <a:buClr>
                <a:schemeClr val="dk1"/>
              </a:buClr>
              <a:buSzPts val="1067"/>
              <a:buFont typeface="Montserrat Medium"/>
              <a:buNone/>
              <a:defRPr sz="1067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algn="l">
              <a:buClr>
                <a:schemeClr val="dk1"/>
              </a:buClr>
              <a:buSzPts val="1067"/>
              <a:buFont typeface="Montserrat Medium"/>
              <a:buNone/>
              <a:defRPr sz="1067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algn="l">
              <a:buClr>
                <a:schemeClr val="dk1"/>
              </a:buClr>
              <a:buSzPts val="1067"/>
              <a:buFont typeface="Montserrat Medium"/>
              <a:buNone/>
              <a:defRPr sz="1067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algn="l">
              <a:buClr>
                <a:schemeClr val="dk1"/>
              </a:buClr>
              <a:buSzPts val="1067"/>
              <a:buFont typeface="Montserrat Medium"/>
              <a:buNone/>
              <a:defRPr sz="1067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algn="l">
              <a:buClr>
                <a:schemeClr val="dk1"/>
              </a:buClr>
              <a:buSzPts val="1067"/>
              <a:buFont typeface="Montserrat Medium"/>
              <a:buNone/>
              <a:defRPr sz="1067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algn="l">
              <a:buClr>
                <a:schemeClr val="dk1"/>
              </a:buClr>
              <a:buSzPts val="1067"/>
              <a:buFont typeface="Montserrat Medium"/>
              <a:buNone/>
              <a:defRPr sz="1067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algn="l">
              <a:buClr>
                <a:schemeClr val="dk1"/>
              </a:buClr>
              <a:buSzPts val="1067"/>
              <a:buFont typeface="Montserrat Medium"/>
              <a:buNone/>
              <a:defRPr sz="1067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 column 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0"/>
          <p:cNvSpPr txBox="1"/>
          <p:nvPr>
            <p:ph type="title"/>
          </p:nvPr>
        </p:nvSpPr>
        <p:spPr>
          <a:xfrm>
            <a:off x="611967" y="595200"/>
            <a:ext cx="5268000" cy="10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9pPr>
          </a:lstStyle>
          <a:p/>
        </p:txBody>
      </p:sp>
      <p:sp>
        <p:nvSpPr>
          <p:cNvPr id="70" name="Google Shape;70;p10"/>
          <p:cNvSpPr txBox="1"/>
          <p:nvPr>
            <p:ph idx="1" type="body"/>
          </p:nvPr>
        </p:nvSpPr>
        <p:spPr>
          <a:xfrm>
            <a:off x="611967" y="1917533"/>
            <a:ext cx="5268000" cy="397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400"/>
              <a:buChar char="–"/>
              <a:defRPr sz="1600"/>
            </a:lvl5pPr>
            <a:lvl6pPr indent="-381000" lvl="5" marL="27432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 sz="1600"/>
            </a:lvl6pPr>
            <a:lvl7pPr indent="-355600" lvl="6" marL="32004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l">
              <a:buClr>
                <a:schemeClr val="dk1"/>
              </a:buClr>
              <a:buSzPts val="1067"/>
              <a:buFont typeface="Montserrat Medium"/>
              <a:buNone/>
              <a:defRPr sz="1067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algn="l">
              <a:buClr>
                <a:schemeClr val="dk1"/>
              </a:buClr>
              <a:buSzPts val="1067"/>
              <a:buFont typeface="Montserrat Medium"/>
              <a:buNone/>
              <a:defRPr sz="1067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algn="l">
              <a:buClr>
                <a:schemeClr val="dk1"/>
              </a:buClr>
              <a:buSzPts val="1067"/>
              <a:buFont typeface="Montserrat Medium"/>
              <a:buNone/>
              <a:defRPr sz="1067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algn="l">
              <a:buClr>
                <a:schemeClr val="dk1"/>
              </a:buClr>
              <a:buSzPts val="1067"/>
              <a:buFont typeface="Montserrat Medium"/>
              <a:buNone/>
              <a:defRPr sz="1067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algn="l">
              <a:buClr>
                <a:schemeClr val="dk1"/>
              </a:buClr>
              <a:buSzPts val="1067"/>
              <a:buFont typeface="Montserrat Medium"/>
              <a:buNone/>
              <a:defRPr sz="1067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algn="l">
              <a:buClr>
                <a:schemeClr val="dk1"/>
              </a:buClr>
              <a:buSzPts val="1067"/>
              <a:buFont typeface="Montserrat Medium"/>
              <a:buNone/>
              <a:defRPr sz="1067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algn="l">
              <a:buClr>
                <a:schemeClr val="dk1"/>
              </a:buClr>
              <a:buSzPts val="1067"/>
              <a:buFont typeface="Montserrat Medium"/>
              <a:buNone/>
              <a:defRPr sz="1067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algn="l">
              <a:buClr>
                <a:schemeClr val="dk1"/>
              </a:buClr>
              <a:buSzPts val="1067"/>
              <a:buFont typeface="Montserrat Medium"/>
              <a:buNone/>
              <a:defRPr sz="1067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algn="l">
              <a:buClr>
                <a:schemeClr val="dk1"/>
              </a:buClr>
              <a:buSzPts val="1067"/>
              <a:buFont typeface="Montserrat Medium"/>
              <a:buNone/>
              <a:defRPr sz="1067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611967" y="593367"/>
            <a:ext cx="88008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Montserrat"/>
              <a:buNone/>
              <a:defRPr b="1" i="0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611967" y="1917533"/>
            <a:ext cx="10968000" cy="397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81000" lvl="4" marL="22860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81000" lvl="5" marL="27432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55600" lvl="6" marL="32004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55600" lvl="7" marL="36576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30200" lvl="8" marL="4114800" marR="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3" name="Google Shape;13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1605532" y="6003937"/>
            <a:ext cx="299234" cy="558903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/>
          <p:nvPr>
            <p:ph idx="4294967295" type="ctrTitle"/>
          </p:nvPr>
        </p:nvSpPr>
        <p:spPr>
          <a:xfrm>
            <a:off x="611967" y="1917533"/>
            <a:ext cx="10968000" cy="248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</a:pPr>
            <a:r>
              <a:rPr lang="en-GB">
                <a:solidFill>
                  <a:srgbClr val="4B3241"/>
                </a:solidFill>
              </a:rPr>
              <a:t>Enlargement by a non-integer scale factor</a:t>
            </a:r>
            <a:br>
              <a:rPr lang="en-GB">
                <a:solidFill>
                  <a:srgbClr val="4B3241"/>
                </a:solidFill>
              </a:rPr>
            </a:br>
            <a:r>
              <a:rPr lang="en-GB">
                <a:solidFill>
                  <a:srgbClr val="4B3241"/>
                </a:solidFill>
              </a:rPr>
              <a:t>Lesson 2 of 8</a:t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</a:pPr>
            <a:r>
              <a:rPr b="0" lang="en-GB">
                <a:solidFill>
                  <a:srgbClr val="4B3241"/>
                </a:solidFill>
              </a:rPr>
              <a:t>Downloadable Resource</a:t>
            </a:r>
            <a:endParaRPr b="0">
              <a:solidFill>
                <a:srgbClr val="4B3241"/>
              </a:solidFill>
            </a:endParaRPr>
          </a:p>
        </p:txBody>
      </p:sp>
      <p:sp>
        <p:nvSpPr>
          <p:cNvPr id="81" name="Google Shape;81;p13"/>
          <p:cNvSpPr txBox="1"/>
          <p:nvPr>
            <p:ph idx="4294967295" type="subTitle"/>
          </p:nvPr>
        </p:nvSpPr>
        <p:spPr>
          <a:xfrm>
            <a:off x="611967" y="593367"/>
            <a:ext cx="10968000" cy="10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GB">
                <a:solidFill>
                  <a:srgbClr val="4B3241"/>
                </a:solidFill>
              </a:rPr>
              <a:t>Mathematics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2" name="Google Shape;82;p13"/>
          <p:cNvSpPr txBox="1"/>
          <p:nvPr>
            <p:ph idx="4294967295" type="subTitle"/>
          </p:nvPr>
        </p:nvSpPr>
        <p:spPr>
          <a:xfrm>
            <a:off x="611967" y="5473967"/>
            <a:ext cx="5268000" cy="826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>
                <a:solidFill>
                  <a:srgbClr val="4B3241"/>
                </a:solidFill>
              </a:rPr>
              <a:t>Miss Kidd-Rossiter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4"/>
          <p:cNvSpPr txBox="1"/>
          <p:nvPr/>
        </p:nvSpPr>
        <p:spPr>
          <a:xfrm>
            <a:off x="624533" y="6391100"/>
            <a:ext cx="4407200" cy="2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67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89" name="Google Shape;89;p14"/>
          <p:cNvSpPr txBox="1"/>
          <p:nvPr>
            <p:ph type="title"/>
          </p:nvPr>
        </p:nvSpPr>
        <p:spPr>
          <a:xfrm>
            <a:off x="513130" y="528466"/>
            <a:ext cx="88008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>
                <a:solidFill>
                  <a:schemeClr val="dk2"/>
                </a:solidFill>
              </a:rPr>
              <a:t>Independent task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90" name="Google Shape;90;p14"/>
          <p:cNvSpPr txBox="1"/>
          <p:nvPr>
            <p:ph idx="1" type="body"/>
          </p:nvPr>
        </p:nvSpPr>
        <p:spPr>
          <a:xfrm>
            <a:off x="549456" y="1730960"/>
            <a:ext cx="4494465" cy="397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 sz="2800"/>
              <a:t>1. Which of the shapes on the grid are enlargements of each other, what are the scale factors of enlargement?</a:t>
            </a:r>
            <a:endParaRPr/>
          </a:p>
        </p:txBody>
      </p:sp>
      <p:sp>
        <p:nvSpPr>
          <p:cNvPr id="91" name="Google Shape;91;p14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Montserrat Medium"/>
              <a:buNone/>
            </a:pPr>
            <a:fld id="{00000000-1234-1234-1234-123412341234}" type="slidenum">
              <a:rPr lang="en-GB">
                <a:solidFill>
                  <a:srgbClr val="65BE4B"/>
                </a:solidFill>
              </a:rPr>
              <a:t>‹#›</a:t>
            </a:fld>
            <a:endParaRPr>
              <a:solidFill>
                <a:srgbClr val="65BE4B"/>
              </a:solidFill>
            </a:endParaRPr>
          </a:p>
        </p:txBody>
      </p:sp>
      <p:graphicFrame>
        <p:nvGraphicFramePr>
          <p:cNvPr id="92" name="Google Shape;92;p14"/>
          <p:cNvGraphicFramePr/>
          <p:nvPr/>
        </p:nvGraphicFramePr>
        <p:xfrm>
          <a:off x="5878870" y="1568209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{8528CA00-C337-45D6-B6E3-C03DF5C3F812}</a:tableStyleId>
              </a:tblPr>
              <a:tblGrid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</a:tblGrid>
              <a:tr h="432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</a:tr>
              <a:tr h="432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</a:tr>
              <a:tr h="432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</a:tr>
              <a:tr h="432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</a:tr>
              <a:tr h="432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</a:tr>
              <a:tr h="432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</a:tr>
              <a:tr h="432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</a:tr>
              <a:tr h="432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</a:tr>
              <a:tr h="432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</a:tr>
              <a:tr h="432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33" u="none" cap="none" strike="noStrike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93" name="Google Shape;93;p14"/>
          <p:cNvSpPr/>
          <p:nvPr/>
        </p:nvSpPr>
        <p:spPr>
          <a:xfrm>
            <a:off x="7602086" y="1997612"/>
            <a:ext cx="1296000" cy="1294228"/>
          </a:xfrm>
          <a:prstGeom prst="triangle">
            <a:avLst>
              <a:gd fmla="val 50000" name="adj"/>
            </a:avLst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4" name="Google Shape;94;p14"/>
          <p:cNvSpPr/>
          <p:nvPr/>
        </p:nvSpPr>
        <p:spPr>
          <a:xfrm>
            <a:off x="6314811" y="1568209"/>
            <a:ext cx="864000" cy="2592000"/>
          </a:xfrm>
          <a:prstGeom prst="triangle">
            <a:avLst>
              <a:gd fmla="val 50000" name="adj"/>
            </a:avLst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5" name="Google Shape;95;p14"/>
          <p:cNvSpPr/>
          <p:nvPr/>
        </p:nvSpPr>
        <p:spPr>
          <a:xfrm>
            <a:off x="9318591" y="1568209"/>
            <a:ext cx="2603618" cy="2592000"/>
          </a:xfrm>
          <a:prstGeom prst="triangle">
            <a:avLst>
              <a:gd fmla="val 50000" name="adj"/>
            </a:avLst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6" name="Google Shape;96;p14"/>
          <p:cNvSpPr txBox="1"/>
          <p:nvPr/>
        </p:nvSpPr>
        <p:spPr>
          <a:xfrm>
            <a:off x="6471678" y="2855505"/>
            <a:ext cx="534573" cy="7196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E</a:t>
            </a:r>
            <a:endParaRPr/>
          </a:p>
        </p:txBody>
      </p:sp>
      <p:sp>
        <p:nvSpPr>
          <p:cNvPr id="97" name="Google Shape;97;p14"/>
          <p:cNvSpPr txBox="1"/>
          <p:nvPr/>
        </p:nvSpPr>
        <p:spPr>
          <a:xfrm>
            <a:off x="8022591" y="2476231"/>
            <a:ext cx="534573" cy="7196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F</a:t>
            </a:r>
            <a:endParaRPr/>
          </a:p>
        </p:txBody>
      </p:sp>
      <p:sp>
        <p:nvSpPr>
          <p:cNvPr id="98" name="Google Shape;98;p14"/>
          <p:cNvSpPr txBox="1"/>
          <p:nvPr/>
        </p:nvSpPr>
        <p:spPr>
          <a:xfrm>
            <a:off x="10388026" y="2777693"/>
            <a:ext cx="534573" cy="7196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G</a:t>
            </a:r>
            <a:endParaRPr/>
          </a:p>
        </p:txBody>
      </p:sp>
      <p:sp>
        <p:nvSpPr>
          <p:cNvPr id="99" name="Google Shape;99;p14"/>
          <p:cNvSpPr/>
          <p:nvPr/>
        </p:nvSpPr>
        <p:spPr>
          <a:xfrm>
            <a:off x="8053396" y="3718360"/>
            <a:ext cx="864000" cy="864000"/>
          </a:xfrm>
          <a:prstGeom prst="triangle">
            <a:avLst>
              <a:gd fmla="val 50000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0" name="Google Shape;100;p14"/>
          <p:cNvSpPr txBox="1"/>
          <p:nvPr/>
        </p:nvSpPr>
        <p:spPr>
          <a:xfrm>
            <a:off x="8218109" y="3891251"/>
            <a:ext cx="534573" cy="7196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H</a:t>
            </a:r>
            <a:endParaRPr/>
          </a:p>
        </p:txBody>
      </p:sp>
      <p:sp>
        <p:nvSpPr>
          <p:cNvPr id="101" name="Google Shape;101;p14"/>
          <p:cNvSpPr/>
          <p:nvPr/>
        </p:nvSpPr>
        <p:spPr>
          <a:xfrm>
            <a:off x="6757395" y="4174497"/>
            <a:ext cx="1728000" cy="1728000"/>
          </a:xfrm>
          <a:prstGeom prst="triangle">
            <a:avLst>
              <a:gd fmla="val 50000" name="adj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2" name="Google Shape;102;p14"/>
          <p:cNvSpPr txBox="1"/>
          <p:nvPr/>
        </p:nvSpPr>
        <p:spPr>
          <a:xfrm>
            <a:off x="7358442" y="4846728"/>
            <a:ext cx="534573" cy="7196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J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5"/>
          <p:cNvSpPr txBox="1"/>
          <p:nvPr/>
        </p:nvSpPr>
        <p:spPr>
          <a:xfrm>
            <a:off x="624533" y="6391100"/>
            <a:ext cx="4407200" cy="2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67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08" name="Google Shape;108;p15"/>
          <p:cNvSpPr txBox="1"/>
          <p:nvPr>
            <p:ph type="title"/>
          </p:nvPr>
        </p:nvSpPr>
        <p:spPr>
          <a:xfrm>
            <a:off x="611967" y="593367"/>
            <a:ext cx="88008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>
                <a:solidFill>
                  <a:schemeClr val="dk2"/>
                </a:solidFill>
              </a:rPr>
              <a:t>Independent task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09" name="Google Shape;109;p15"/>
          <p:cNvSpPr txBox="1"/>
          <p:nvPr>
            <p:ph idx="1" type="body"/>
          </p:nvPr>
        </p:nvSpPr>
        <p:spPr>
          <a:xfrm>
            <a:off x="611967" y="1692445"/>
            <a:ext cx="10968000" cy="397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 sz="2800"/>
              <a:t>2. Identify the triangles that are </a:t>
            </a:r>
            <a:r>
              <a:rPr b="1" lang="en-GB" sz="2800"/>
              <a:t>not </a:t>
            </a:r>
            <a:r>
              <a:rPr lang="en-GB" sz="2800"/>
              <a:t>enlargements of the triangles marked X. Give reasons for your choices.</a:t>
            </a:r>
            <a:endParaRPr sz="2800"/>
          </a:p>
        </p:txBody>
      </p:sp>
      <p:sp>
        <p:nvSpPr>
          <p:cNvPr id="110" name="Google Shape;110;p15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Montserrat Medium"/>
              <a:buNone/>
            </a:pPr>
            <a:fld id="{00000000-1234-1234-1234-123412341234}" type="slidenum">
              <a:rPr lang="en-GB">
                <a:solidFill>
                  <a:srgbClr val="65BE4B"/>
                </a:solidFill>
              </a:rPr>
              <a:t>‹#›</a:t>
            </a:fld>
            <a:endParaRPr>
              <a:solidFill>
                <a:srgbClr val="65BE4B"/>
              </a:solidFill>
            </a:endParaRPr>
          </a:p>
        </p:txBody>
      </p:sp>
      <p:pic>
        <p:nvPicPr>
          <p:cNvPr id="111" name="Google Shape;111;p15"/>
          <p:cNvPicPr preferRelativeResize="0"/>
          <p:nvPr/>
        </p:nvPicPr>
        <p:blipFill rotWithShape="1">
          <a:blip r:embed="rId3">
            <a:alphaModFix/>
          </a:blip>
          <a:srcRect b="0" l="0" r="0" t="2381"/>
          <a:stretch/>
        </p:blipFill>
        <p:spPr>
          <a:xfrm>
            <a:off x="624532" y="2898795"/>
            <a:ext cx="10798433" cy="28842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/>
          <p:nvPr/>
        </p:nvSpPr>
        <p:spPr>
          <a:xfrm>
            <a:off x="624533" y="6391100"/>
            <a:ext cx="4407200" cy="2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67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17" name="Google Shape;117;p16"/>
          <p:cNvSpPr txBox="1"/>
          <p:nvPr>
            <p:ph type="title"/>
          </p:nvPr>
        </p:nvSpPr>
        <p:spPr>
          <a:xfrm>
            <a:off x="611967" y="593367"/>
            <a:ext cx="88008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>
                <a:solidFill>
                  <a:schemeClr val="dk2"/>
                </a:solidFill>
              </a:rPr>
              <a:t>Independent task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18" name="Google Shape;118;p16"/>
          <p:cNvSpPr txBox="1"/>
          <p:nvPr>
            <p:ph idx="1" type="body"/>
          </p:nvPr>
        </p:nvSpPr>
        <p:spPr>
          <a:xfrm>
            <a:off x="611967" y="1692445"/>
            <a:ext cx="10968000" cy="397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 sz="2800"/>
              <a:t>3. The shape below is enlarged by different scale factors. On squared paper draw an image of enlargement for each of the below scale factors.</a:t>
            </a:r>
            <a:endParaRPr sz="2800"/>
          </a:p>
        </p:txBody>
      </p:sp>
      <p:sp>
        <p:nvSpPr>
          <p:cNvPr id="119" name="Google Shape;119;p16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Montserrat Medium"/>
              <a:buNone/>
            </a:pPr>
            <a:fld id="{00000000-1234-1234-1234-123412341234}" type="slidenum">
              <a:rPr lang="en-GB">
                <a:solidFill>
                  <a:srgbClr val="65BE4B"/>
                </a:solidFill>
              </a:rPr>
              <a:t>‹#›</a:t>
            </a:fld>
            <a:endParaRPr>
              <a:solidFill>
                <a:srgbClr val="65BE4B"/>
              </a:solidFill>
            </a:endParaRPr>
          </a:p>
        </p:txBody>
      </p:sp>
      <p:pic>
        <p:nvPicPr>
          <p:cNvPr id="120" name="Google Shape;120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012367" y="2892770"/>
            <a:ext cx="3038475" cy="1574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7922" y="4710032"/>
            <a:ext cx="10456089" cy="7846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