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24cd1ba42_2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24cd1ba42_2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bdc9a4e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bdc9a4e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5.png"/><Relationship Id="rId10" Type="http://schemas.openxmlformats.org/officeDocument/2006/relationships/image" Target="../media/image14.png"/><Relationship Id="rId13" Type="http://schemas.openxmlformats.org/officeDocument/2006/relationships/image" Target="../media/image11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Relationship Id="rId4" Type="http://schemas.openxmlformats.org/officeDocument/2006/relationships/image" Target="../media/image16.png"/><Relationship Id="rId9" Type="http://schemas.openxmlformats.org/officeDocument/2006/relationships/image" Target="../media/image4.png"/><Relationship Id="rId15" Type="http://schemas.openxmlformats.org/officeDocument/2006/relationships/image" Target="../media/image13.png"/><Relationship Id="rId14" Type="http://schemas.openxmlformats.org/officeDocument/2006/relationships/image" Target="../media/image3.png"/><Relationship Id="rId16" Type="http://schemas.openxmlformats.org/officeDocument/2006/relationships/image" Target="../media/image9.png"/><Relationship Id="rId5" Type="http://schemas.openxmlformats.org/officeDocument/2006/relationships/image" Target="../media/image8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Exploring the value of a 3-digit number in more than one way</a:t>
            </a:r>
            <a:endParaRPr b="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Lesson 3 of 5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3676800"/>
            <a:ext cx="16452000" cy="51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8" name="Google Shape;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550" y="1792250"/>
            <a:ext cx="4921200" cy="224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9950" y="1773400"/>
            <a:ext cx="4700100" cy="2247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97925" y="1792250"/>
            <a:ext cx="4700100" cy="227030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 txBox="1"/>
          <p:nvPr/>
        </p:nvSpPr>
        <p:spPr>
          <a:xfrm>
            <a:off x="838625" y="139775"/>
            <a:ext cx="16772400" cy="16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Record two different ways of representing the numbers below.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You can draw the dienes or write the numbers. 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An example has been done for the number 480.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6469950" y="6724425"/>
            <a:ext cx="4700100" cy="2209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6469950" y="4267738"/>
            <a:ext cx="4700100" cy="2209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5"/>
          <p:cNvSpPr/>
          <p:nvPr/>
        </p:nvSpPr>
        <p:spPr>
          <a:xfrm>
            <a:off x="719100" y="4267750"/>
            <a:ext cx="4700100" cy="2209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5"/>
          <p:cNvSpPr/>
          <p:nvPr/>
        </p:nvSpPr>
        <p:spPr>
          <a:xfrm>
            <a:off x="12597925" y="4267750"/>
            <a:ext cx="4700100" cy="2209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5"/>
          <p:cNvSpPr/>
          <p:nvPr/>
        </p:nvSpPr>
        <p:spPr>
          <a:xfrm>
            <a:off x="12597925" y="6682750"/>
            <a:ext cx="4700100" cy="2209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719100" y="6705575"/>
            <a:ext cx="4700100" cy="2209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33101" y="4446300"/>
            <a:ext cx="975200" cy="83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63876" y="4446300"/>
            <a:ext cx="975200" cy="83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94651" y="4446300"/>
            <a:ext cx="975200" cy="83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16349" y="5395925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436870" y="5395925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757390" y="5395925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077911" y="5395925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398431" y="5395925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718952" y="5395925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039473" y="5395925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359993" y="5395925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680514" y="5395925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5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01034" y="5395925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08149" y="4545600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94449" y="4545600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91036" y="5395925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77336" y="5395925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80374" y="4628300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66674" y="4628300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63261" y="5478625"/>
            <a:ext cx="185565" cy="6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49561" y="5478625"/>
            <a:ext cx="185565" cy="638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5"/>
          <p:cNvSpPr/>
          <p:nvPr/>
        </p:nvSpPr>
        <p:spPr>
          <a:xfrm>
            <a:off x="670900" y="139775"/>
            <a:ext cx="12104100" cy="14817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