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12dd6d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12dd6d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855654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855654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2485565c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2485565c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2d87a96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2d87a96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2d87a962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2d87a962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2d87a962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2d87a962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1a44d52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1a44d52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 of the atomic model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Atomic Structure &amp; the Periodic Table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 Patel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1091575" y="774075"/>
            <a:ext cx="15804000" cy="9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Warm up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091575" y="2111600"/>
            <a:ext cx="7728300" cy="69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the three subatomic particles shown in the diagram.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charge of an electron?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charge of a proton?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1539075" y="8205200"/>
            <a:ext cx="6621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 of image: Dr Patel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0791250" y="1896588"/>
            <a:ext cx="6135000" cy="60882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2001350" y="3198138"/>
            <a:ext cx="3595800" cy="34851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13686875" y="5197188"/>
            <a:ext cx="589200" cy="5724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13229675" y="4282788"/>
            <a:ext cx="589200" cy="5724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+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656550" y="3082362"/>
            <a:ext cx="360600" cy="360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60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/>
              <a:t>-</a:t>
            </a:r>
            <a:endParaRPr sz="7000"/>
          </a:p>
        </p:txBody>
      </p:sp>
      <p:sp>
        <p:nvSpPr>
          <p:cNvPr id="102" name="Google Shape;102;p16"/>
          <p:cNvSpPr/>
          <p:nvPr/>
        </p:nvSpPr>
        <p:spPr>
          <a:xfrm>
            <a:off x="13656550" y="6435162"/>
            <a:ext cx="360600" cy="360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60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/>
              <a:t>-</a:t>
            </a:r>
            <a:endParaRPr sz="7000"/>
          </a:p>
        </p:txBody>
      </p:sp>
      <p:sp>
        <p:nvSpPr>
          <p:cNvPr id="103" name="Google Shape;103;p16"/>
          <p:cNvSpPr/>
          <p:nvPr/>
        </p:nvSpPr>
        <p:spPr>
          <a:xfrm>
            <a:off x="10684750" y="4149162"/>
            <a:ext cx="360600" cy="360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60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/>
              <a:t>-</a:t>
            </a:r>
            <a:endParaRPr sz="7000"/>
          </a:p>
        </p:txBody>
      </p:sp>
      <p:sp>
        <p:nvSpPr>
          <p:cNvPr id="104" name="Google Shape;104;p16"/>
          <p:cNvSpPr/>
          <p:nvPr/>
        </p:nvSpPr>
        <p:spPr>
          <a:xfrm>
            <a:off x="10684750" y="4682562"/>
            <a:ext cx="360600" cy="360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60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/>
              <a:t>-</a:t>
            </a:r>
            <a:endParaRPr sz="7000"/>
          </a:p>
        </p:txBody>
      </p:sp>
      <p:sp>
        <p:nvSpPr>
          <p:cNvPr id="105" name="Google Shape;105;p16"/>
          <p:cNvSpPr/>
          <p:nvPr/>
        </p:nvSpPr>
        <p:spPr>
          <a:xfrm>
            <a:off x="16704550" y="4225362"/>
            <a:ext cx="360600" cy="360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60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/>
              <a:t>-</a:t>
            </a:r>
            <a:endParaRPr sz="7000"/>
          </a:p>
        </p:txBody>
      </p:sp>
      <p:sp>
        <p:nvSpPr>
          <p:cNvPr id="106" name="Google Shape;106;p16"/>
          <p:cNvSpPr/>
          <p:nvPr/>
        </p:nvSpPr>
        <p:spPr>
          <a:xfrm>
            <a:off x="16704550" y="4758762"/>
            <a:ext cx="360600" cy="360000"/>
          </a:xfrm>
          <a:prstGeom prst="ellipse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600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/>
              <a:t>-</a:t>
            </a:r>
            <a:endParaRPr sz="7000"/>
          </a:p>
        </p:txBody>
      </p:sp>
      <p:sp>
        <p:nvSpPr>
          <p:cNvPr id="107" name="Google Shape;107;p16"/>
          <p:cNvSpPr/>
          <p:nvPr/>
        </p:nvSpPr>
        <p:spPr>
          <a:xfrm>
            <a:off x="13610675" y="4816188"/>
            <a:ext cx="589200" cy="5724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+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3153475" y="4968588"/>
            <a:ext cx="589200" cy="5724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+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3839275" y="4206588"/>
            <a:ext cx="589200" cy="5724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+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3077275" y="4587588"/>
            <a:ext cx="589200" cy="5724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3991675" y="4663788"/>
            <a:ext cx="589200" cy="5724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754800" y="4072875"/>
            <a:ext cx="2162400" cy="2163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689350" y="2725900"/>
            <a:ext cx="1987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Tiny spheres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444125" y="2179600"/>
            <a:ext cx="22941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Plum pudding model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385550" y="2725900"/>
            <a:ext cx="2710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Nuclear model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1966950" y="2649700"/>
            <a:ext cx="21624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Bohr’s model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141" y="3956531"/>
            <a:ext cx="248602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8041" y="3843244"/>
            <a:ext cx="27813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15472150" y="2725900"/>
            <a:ext cx="21624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Today’s model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54741" y="3880331"/>
            <a:ext cx="3000375" cy="245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7"/>
          <p:cNvCxnSpPr/>
          <p:nvPr/>
        </p:nvCxnSpPr>
        <p:spPr>
          <a:xfrm>
            <a:off x="1226850" y="6814575"/>
            <a:ext cx="15567000" cy="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7" name="Google Shape;12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7111" y="3918350"/>
            <a:ext cx="2486025" cy="22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13063075" y="8205200"/>
            <a:ext cx="44691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 of images: Dr Patel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537175" y="3675875"/>
            <a:ext cx="6515100" cy="281460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754800" y="4072875"/>
            <a:ext cx="2162400" cy="2163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141" y="3956531"/>
            <a:ext cx="2486025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>
            <p:ph idx="4294967295" type="title"/>
          </p:nvPr>
        </p:nvSpPr>
        <p:spPr>
          <a:xfrm>
            <a:off x="1070350" y="1042450"/>
            <a:ext cx="11415300" cy="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Pause point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7553800" y="1786725"/>
            <a:ext cx="99684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name of each of these two models?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scientists developed each model?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similar about these two models?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different about these two models?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1214400" y="4737000"/>
            <a:ext cx="152112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models C and D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scientists models C and D?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similar about models C and D?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different between models C and D?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subatomic particle was discovered last, and who discovered it?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Clue: This particle is only present model 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>
            <p:ph idx="4294967295" type="title"/>
          </p:nvPr>
        </p:nvSpPr>
        <p:spPr>
          <a:xfrm>
            <a:off x="1070350" y="1042450"/>
            <a:ext cx="11415300" cy="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1593000" y="2373441"/>
            <a:ext cx="1945500" cy="19467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190" y="2268771"/>
            <a:ext cx="2236573" cy="221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3296" y="2166850"/>
            <a:ext cx="2502220" cy="222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9843" r="7299" t="0"/>
          <a:stretch/>
        </p:blipFill>
        <p:spPr>
          <a:xfrm>
            <a:off x="14475228" y="2200211"/>
            <a:ext cx="2236572" cy="221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9"/>
          <p:cNvCxnSpPr/>
          <p:nvPr/>
        </p:nvCxnSpPr>
        <p:spPr>
          <a:xfrm>
            <a:off x="1226850" y="4528575"/>
            <a:ext cx="15567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2618" y="2234420"/>
            <a:ext cx="2236573" cy="20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8965663" y="1720575"/>
            <a:ext cx="773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2166063" y="1644375"/>
            <a:ext cx="773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421863" y="1720575"/>
            <a:ext cx="773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5612863" y="1644375"/>
            <a:ext cx="773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15290263" y="1644375"/>
            <a:ext cx="773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idx="4294967295" type="title"/>
          </p:nvPr>
        </p:nvSpPr>
        <p:spPr>
          <a:xfrm>
            <a:off x="917950" y="890050"/>
            <a:ext cx="8258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132875" y="8559950"/>
            <a:ext cx="34821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 of images: Dr Patel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741" y="2199456"/>
            <a:ext cx="248602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8961" y="5238350"/>
            <a:ext cx="2486025" cy="22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5612125" y="2003675"/>
            <a:ext cx="11659800" cy="1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the plum pudding model, and the nuclear models.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6415850" y="4290350"/>
            <a:ext cx="10696800" cy="3482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Support: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plum pudding model, the …..are arranged….whereas in the nuclear model, the….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words: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Nucleus, positive charge, electron, negative, fixed, random (or randomly)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