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FBF35D-002F-4843-AC76-F39E23183C4F}">
  <a:tblStyle styleId="{BAFBF35D-002F-4843-AC76-F39E23183C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86881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86881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8868811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d8868811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868811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868811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8868811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8868811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8e9b69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8e9b69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 writing symbol eqns (and that O is diatomic). Make clear this is a STRETCH task.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8868811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8868811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8868811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8868811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8868811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8868811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d88688111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d88688111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88688111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d88688111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7 - Making compounds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3"/>
          <p:cNvSpPr txBox="1"/>
          <p:nvPr/>
        </p:nvSpPr>
        <p:spPr>
          <a:xfrm>
            <a:off x="0" y="84400"/>
            <a:ext cx="138120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4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3"/>
          <p:cNvSpPr txBox="1"/>
          <p:nvPr>
            <p:ph idx="4294967295" type="subTitle"/>
          </p:nvPr>
        </p:nvSpPr>
        <p:spPr>
          <a:xfrm>
            <a:off x="644950" y="1204513"/>
            <a:ext cx="9826200" cy="7857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Q2) Write a word equation for the reaction</a:t>
            </a:r>
            <a:endParaRPr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61" name="Google Shape;161;p23"/>
          <p:cNvSpPr txBox="1"/>
          <p:nvPr>
            <p:ph idx="4294967295" type="subTitle"/>
          </p:nvPr>
        </p:nvSpPr>
        <p:spPr>
          <a:xfrm>
            <a:off x="686725" y="3511875"/>
            <a:ext cx="9826200" cy="7857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Q3) Write a symbol equation for the reaction</a:t>
            </a:r>
            <a:endParaRPr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62" name="Google Shape;162;p23"/>
          <p:cNvSpPr txBox="1"/>
          <p:nvPr>
            <p:ph idx="4294967295" type="subTitle"/>
          </p:nvPr>
        </p:nvSpPr>
        <p:spPr>
          <a:xfrm>
            <a:off x="686725" y="6602463"/>
            <a:ext cx="14446500" cy="60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Q4) How would you know that a chemical reaction as taken place?</a:t>
            </a:r>
            <a:endParaRPr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15272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the staircase line?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charge does a neutron have?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 group on the periodic table?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519050" y="578150"/>
            <a:ext cx="10164600" cy="129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Making a compound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equation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2177100" y="2975425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When you react a metal with oxygen you form a metal oxide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321975" y="1999525"/>
            <a:ext cx="72087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Copper + oxygen → copper oxide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9434275" y="2076750"/>
            <a:ext cx="2927100" cy="653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12054125" y="2975425"/>
            <a:ext cx="2927100" cy="653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3894700" y="4846700"/>
            <a:ext cx="94416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Magnesium + oxygen → 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871500" y="6111850"/>
            <a:ext cx="74880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Montserrat"/>
                <a:ea typeface="Montserrat"/>
                <a:cs typeface="Montserrat"/>
                <a:sym typeface="Montserrat"/>
              </a:rPr>
              <a:t>Calcium + oxygen → </a:t>
            </a:r>
            <a:endParaRPr b="1"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720900" y="1521575"/>
            <a:ext cx="8966700" cy="78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Complete the following word equations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>
            <p:ph type="title"/>
          </p:nvPr>
        </p:nvSpPr>
        <p:spPr>
          <a:xfrm>
            <a:off x="353850" y="604000"/>
            <a:ext cx="13201200" cy="78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compounds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1561400" y="2952500"/>
            <a:ext cx="139557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Lithium + oxygen → __________  _________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561400" y="4299334"/>
            <a:ext cx="124932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Francium + oxygen → 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561401" y="5646168"/>
            <a:ext cx="110679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Beryllium + oxygen → 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561400" y="6942975"/>
            <a:ext cx="49128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2K + O</a:t>
            </a:r>
            <a:r>
              <a:rPr b="1" baseline="-25000" lang="en-GB" sz="35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→ ___ ___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561401" y="7985793"/>
            <a:ext cx="110679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Be + O</a:t>
            </a:r>
            <a:r>
              <a:rPr b="1" baseline="-25000" lang="en-GB" sz="3500"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 → 2__ __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8"/>
          <p:cNvSpPr txBox="1"/>
          <p:nvPr>
            <p:ph type="title"/>
          </p:nvPr>
        </p:nvSpPr>
        <p:spPr>
          <a:xfrm>
            <a:off x="917950" y="89005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Making a compound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027050" y="1617975"/>
            <a:ext cx="37926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SPaG check!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2056200" y="3144750"/>
            <a:ext cx="13933800" cy="18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Magnezium oxside is a compound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An compound has different proppertys to its elements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Whenever you reakt a metal in oxsygen, you make an oxside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Oxsygen is a gass at room tempriture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reaktants in this reakshun are magnezium + oxsygen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idx="1" type="subTitle"/>
          </p:nvPr>
        </p:nvSpPr>
        <p:spPr>
          <a:xfrm>
            <a:off x="720900" y="1521575"/>
            <a:ext cx="8583000" cy="78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Q1) Complete the following sentences: 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19"/>
          <p:cNvSpPr txBox="1"/>
          <p:nvPr>
            <p:ph type="title"/>
          </p:nvPr>
        </p:nvSpPr>
        <p:spPr>
          <a:xfrm>
            <a:off x="353850" y="604000"/>
            <a:ext cx="13201200" cy="78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compounds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1669150" y="3144750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When you react a metal with oxygen…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You can do this by burning the metal in….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For example, if you heat magnesium in air….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properties of the products are…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This means a ……………... …………………... has taken place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0"/>
          <p:cNvSpPr txBox="1"/>
          <p:nvPr>
            <p:ph idx="4294967295"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Writing a method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874650" y="1465575"/>
            <a:ext cx="70041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Put them in the correct order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7" name="Google Shape;137;p20"/>
          <p:cNvGraphicFramePr/>
          <p:nvPr/>
        </p:nvGraphicFramePr>
        <p:xfrm>
          <a:off x="1194425" y="2344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{BAFBF35D-002F-4843-AC76-F39E23183C4F}</a:tableStyleId>
              </a:tblPr>
              <a:tblGrid>
                <a:gridCol w="9761825"/>
                <a:gridCol w="3162900"/>
              </a:tblGrid>
              <a:tr h="41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Instruction: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Stage: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Allow to cool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Heat strongly with a Bunsen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Put in magnesium to the crucible, and find the mass with a balance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 the mass of the crucible, lid, and magnesium oxide,  with a balance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 the mass of the crucible and lid,  with a balance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Lift the lid with tongs to let in more oxygen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4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change in mass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idx="1" type="subTitle"/>
          </p:nvPr>
        </p:nvSpPr>
        <p:spPr>
          <a:xfrm>
            <a:off x="817600" y="1335625"/>
            <a:ext cx="15895800" cy="8637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Q1) Complete the statements to write a good scientific method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1"/>
          <p:cNvSpPr txBox="1"/>
          <p:nvPr>
            <p:ph type="title"/>
          </p:nvPr>
        </p:nvSpPr>
        <p:spPr>
          <a:xfrm>
            <a:off x="917950" y="478000"/>
            <a:ext cx="10532700" cy="73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Writing a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817600" y="2601750"/>
            <a:ext cx="9896700" cy="50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Find the mass of the empty crucible and…..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Put in a piece of magnesium and…...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Heat the ……..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Lift the lid occasionally with tongs to...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Allow to cool…..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Find the mass of…...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 the…..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0" y="844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4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2"/>
          <p:cNvSpPr txBox="1"/>
          <p:nvPr>
            <p:ph idx="4294967295" type="subTitle"/>
          </p:nvPr>
        </p:nvSpPr>
        <p:spPr>
          <a:xfrm>
            <a:off x="817600" y="1335625"/>
            <a:ext cx="16806900" cy="13041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Q1) Write a method for finding the mass of oxygen reacted when copper oxide is made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817600" y="2601750"/>
            <a:ext cx="9896700" cy="50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Find the mass of ....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Put in a piece...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Heat...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Lift…..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Allow to cool…..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Find the mass 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Calculate...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