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EE1B04-075E-4FFB-9A2E-9EC40EC1F032}">
  <a:tblStyle styleId="{E6EE1B04-075E-4FFB-9A2E-9EC40EC1F0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acd18b94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acd18b9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4571b2b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4571b2b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bae2f31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dbae2f31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dbae2f31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dbae2f31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917950" y="34816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Responding to ‘forwards’ and ‘backwards’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3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Numeracy: Position and Direction - Applying Learning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720460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Simon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7112652" y="4804537"/>
            <a:ext cx="31815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Backwards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5916123" y="823925"/>
            <a:ext cx="5205900" cy="5022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" name="Google Shape;90;p15"/>
          <p:cNvCxnSpPr/>
          <p:nvPr/>
        </p:nvCxnSpPr>
        <p:spPr>
          <a:xfrm rot="10800000">
            <a:off x="6813575" y="2789350"/>
            <a:ext cx="3411000" cy="53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" name="Google Shape;91;p15"/>
          <p:cNvCxnSpPr/>
          <p:nvPr/>
        </p:nvCxnSpPr>
        <p:spPr>
          <a:xfrm rot="10800000">
            <a:off x="10224600" y="1352350"/>
            <a:ext cx="53700" cy="2927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15"/>
          <p:cNvSpPr txBox="1"/>
          <p:nvPr/>
        </p:nvSpPr>
        <p:spPr>
          <a:xfrm>
            <a:off x="12318552" y="4804537"/>
            <a:ext cx="31815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Backwards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11122023" y="823925"/>
            <a:ext cx="5205900" cy="5022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" name="Google Shape;94;p15"/>
          <p:cNvCxnSpPr/>
          <p:nvPr/>
        </p:nvCxnSpPr>
        <p:spPr>
          <a:xfrm rot="10800000">
            <a:off x="12019475" y="2789350"/>
            <a:ext cx="3411000" cy="53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" name="Google Shape;95;p15"/>
          <p:cNvCxnSpPr/>
          <p:nvPr/>
        </p:nvCxnSpPr>
        <p:spPr>
          <a:xfrm rot="10800000">
            <a:off x="15430500" y="1352350"/>
            <a:ext cx="53700" cy="2927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5"/>
          <p:cNvSpPr txBox="1"/>
          <p:nvPr/>
        </p:nvSpPr>
        <p:spPr>
          <a:xfrm>
            <a:off x="1906752" y="4804537"/>
            <a:ext cx="31815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Backwards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710223" y="823925"/>
            <a:ext cx="5205900" cy="5022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8" name="Google Shape;98;p15"/>
          <p:cNvCxnSpPr/>
          <p:nvPr/>
        </p:nvCxnSpPr>
        <p:spPr>
          <a:xfrm rot="10800000">
            <a:off x="1607675" y="2789350"/>
            <a:ext cx="3411000" cy="53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" name="Google Shape;99;p15"/>
          <p:cNvCxnSpPr/>
          <p:nvPr/>
        </p:nvCxnSpPr>
        <p:spPr>
          <a:xfrm rot="10800000">
            <a:off x="5018700" y="1352350"/>
            <a:ext cx="53700" cy="2927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1906752" y="4804537"/>
            <a:ext cx="31815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Forwards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763948" y="890050"/>
            <a:ext cx="5205900" cy="5022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7" name="Google Shape;107;p16"/>
          <p:cNvCxnSpPr/>
          <p:nvPr/>
        </p:nvCxnSpPr>
        <p:spPr>
          <a:xfrm>
            <a:off x="1661400" y="2789350"/>
            <a:ext cx="3411000" cy="53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6"/>
          <p:cNvCxnSpPr/>
          <p:nvPr/>
        </p:nvCxnSpPr>
        <p:spPr>
          <a:xfrm>
            <a:off x="1607675" y="1352350"/>
            <a:ext cx="53700" cy="2927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6"/>
          <p:cNvSpPr txBox="1"/>
          <p:nvPr/>
        </p:nvSpPr>
        <p:spPr>
          <a:xfrm>
            <a:off x="7112652" y="4804537"/>
            <a:ext cx="31815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Forwards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5969848" y="890050"/>
            <a:ext cx="5205900" cy="5022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1" name="Google Shape;111;p16"/>
          <p:cNvCxnSpPr/>
          <p:nvPr/>
        </p:nvCxnSpPr>
        <p:spPr>
          <a:xfrm>
            <a:off x="6867300" y="2789350"/>
            <a:ext cx="3411000" cy="53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6"/>
          <p:cNvCxnSpPr/>
          <p:nvPr/>
        </p:nvCxnSpPr>
        <p:spPr>
          <a:xfrm>
            <a:off x="6813575" y="1352350"/>
            <a:ext cx="53700" cy="2927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6"/>
          <p:cNvSpPr txBox="1"/>
          <p:nvPr/>
        </p:nvSpPr>
        <p:spPr>
          <a:xfrm>
            <a:off x="12318552" y="4804537"/>
            <a:ext cx="31815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Forwards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11175748" y="890050"/>
            <a:ext cx="5205900" cy="5022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5" name="Google Shape;115;p16"/>
          <p:cNvCxnSpPr/>
          <p:nvPr/>
        </p:nvCxnSpPr>
        <p:spPr>
          <a:xfrm>
            <a:off x="12073200" y="2789350"/>
            <a:ext cx="3411000" cy="53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16"/>
          <p:cNvCxnSpPr/>
          <p:nvPr/>
        </p:nvCxnSpPr>
        <p:spPr>
          <a:xfrm>
            <a:off x="12019475" y="1352350"/>
            <a:ext cx="53700" cy="2927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7"/>
          <p:cNvSpPr txBox="1"/>
          <p:nvPr>
            <p:ph type="title"/>
          </p:nvPr>
        </p:nvSpPr>
        <p:spPr>
          <a:xfrm>
            <a:off x="917950" y="570450"/>
            <a:ext cx="13201200" cy="9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Snakes and Ladders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1387925" y="8084525"/>
            <a:ext cx="3760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Pictures from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4" name="Google Shape;124;p17"/>
          <p:cNvGraphicFramePr/>
          <p:nvPr/>
        </p:nvGraphicFramePr>
        <p:xfrm>
          <a:off x="952500" y="234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{E6EE1B04-075E-4FFB-9A2E-9EC40EC1F032}</a:tableStyleId>
              </a:tblPr>
              <a:tblGrid>
                <a:gridCol w="1365250"/>
                <a:gridCol w="1365250"/>
                <a:gridCol w="1365250"/>
                <a:gridCol w="1365250"/>
                <a:gridCol w="1365250"/>
                <a:gridCol w="1365250"/>
                <a:gridCol w="1365250"/>
                <a:gridCol w="1365250"/>
                <a:gridCol w="1365250"/>
                <a:gridCol w="1365250"/>
                <a:gridCol w="1365250"/>
                <a:gridCol w="1365250"/>
              </a:tblGrid>
              <a:tr h="298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5" name="Google Shape;125;p17"/>
          <p:cNvGraphicFramePr/>
          <p:nvPr/>
        </p:nvGraphicFramePr>
        <p:xfrm>
          <a:off x="917950" y="2319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{E6EE1B04-075E-4FFB-9A2E-9EC40EC1F032}</a:tableStyleId>
              </a:tblPr>
              <a:tblGrid>
                <a:gridCol w="1365250"/>
                <a:gridCol w="1365250"/>
                <a:gridCol w="1365250"/>
                <a:gridCol w="1365250"/>
                <a:gridCol w="1365250"/>
                <a:gridCol w="1365250"/>
                <a:gridCol w="1365250"/>
                <a:gridCol w="1365250"/>
                <a:gridCol w="1365250"/>
                <a:gridCol w="1365250"/>
                <a:gridCol w="1365250"/>
                <a:gridCol w="1365250"/>
              </a:tblGrid>
              <a:tr h="298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sp>
        <p:nvSpPr>
          <p:cNvPr id="126" name="Google Shape;126;p17"/>
          <p:cNvSpPr txBox="1"/>
          <p:nvPr/>
        </p:nvSpPr>
        <p:spPr>
          <a:xfrm rot="-5400000">
            <a:off x="441250" y="3293025"/>
            <a:ext cx="2393400" cy="109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900">
                <a:latin typeface="Montserrat"/>
                <a:ea typeface="Montserrat"/>
                <a:cs typeface="Montserrat"/>
                <a:sym typeface="Montserrat"/>
              </a:rPr>
              <a:t>Start</a:t>
            </a:r>
            <a:endParaRPr sz="6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 rot="5400000">
            <a:off x="15433750" y="3264775"/>
            <a:ext cx="2393400" cy="10956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latin typeface="Montserrat"/>
                <a:ea typeface="Montserrat"/>
                <a:cs typeface="Montserrat"/>
                <a:sym typeface="Montserrat"/>
              </a:rPr>
              <a:t>Finish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8" name="Google Shape;128;p17"/>
          <p:cNvCxnSpPr/>
          <p:nvPr/>
        </p:nvCxnSpPr>
        <p:spPr>
          <a:xfrm rot="10800000">
            <a:off x="8553950" y="6768625"/>
            <a:ext cx="6016500" cy="26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" name="Google Shape;129;p17"/>
          <p:cNvSpPr txBox="1"/>
          <p:nvPr/>
        </p:nvSpPr>
        <p:spPr>
          <a:xfrm>
            <a:off x="2357950" y="5648300"/>
            <a:ext cx="2310000" cy="9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Forward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0" name="Google Shape;130;p17"/>
          <p:cNvCxnSpPr/>
          <p:nvPr/>
        </p:nvCxnSpPr>
        <p:spPr>
          <a:xfrm flipH="1" rot="10800000">
            <a:off x="4667950" y="6037950"/>
            <a:ext cx="6849300" cy="26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" name="Google Shape;131;p17"/>
          <p:cNvSpPr txBox="1"/>
          <p:nvPr/>
        </p:nvSpPr>
        <p:spPr>
          <a:xfrm>
            <a:off x="14570450" y="6328525"/>
            <a:ext cx="2730600" cy="9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Backward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040250" y="3589775"/>
            <a:ext cx="6016500" cy="205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0998825" y="1638500"/>
            <a:ext cx="3120324" cy="31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4092162" y="1750438"/>
            <a:ext cx="778100" cy="29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9128287" y="2359338"/>
            <a:ext cx="778100" cy="29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3763775" y="2763900"/>
            <a:ext cx="778100" cy="37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