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fa35a468_2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8cfa35a468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Does the position/ order matter? Why not?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cfa35a468_2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8cfa35a468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Does the position/ order matter? Why not?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1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1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458975" y="1259525"/>
            <a:ext cx="8226000" cy="3159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474525" y="3969500"/>
            <a:ext cx="393555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1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Using the inverse operation to find missing numbers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21408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Brinkworth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297000" y="140975"/>
            <a:ext cx="66006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800" u="sng">
                <a:solidFill>
                  <a:srgbClr val="434343"/>
                </a:solidFill>
              </a:rPr>
              <a:t>Part A: add x or ÷ </a:t>
            </a:r>
            <a:endParaRPr sz="2800" u="sng">
              <a:solidFill>
                <a:srgbClr val="434343"/>
              </a:solidFill>
            </a:endParaRPr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297000" y="665225"/>
            <a:ext cx="8226000" cy="315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286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b="1" lang="en-GB" sz="2000"/>
              <a:t>                                                      2)</a:t>
            </a:r>
            <a:endParaRPr b="1" sz="2000"/>
          </a:p>
          <a:p>
            <a:pPr indent="0" lvl="0" marL="228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/>
          </a:p>
          <a:p>
            <a:pPr indent="0" lvl="0" marL="228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/>
          </a:p>
          <a:p>
            <a:pPr indent="0" lvl="0" marL="228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en-GB" sz="2100"/>
              <a:t>3) 27 ÷        = 3                                                   4)          x 3 = 30</a:t>
            </a:r>
            <a:endParaRPr b="1" sz="2100"/>
          </a:p>
          <a:p>
            <a:pPr indent="0" lvl="0" marL="228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100"/>
          </a:p>
          <a:p>
            <a:pPr indent="0" lvl="0" marL="228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en-GB" sz="2100"/>
              <a:t>5) 3 x        =  33                                                  6)           ÷  3 = 17</a:t>
            </a:r>
            <a:endParaRPr b="1" sz="2100"/>
          </a:p>
          <a:p>
            <a:pPr indent="0" lvl="0" marL="22860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rPr lang="en-GB" sz="700"/>
              <a:t>    </a:t>
            </a:r>
            <a:endParaRPr sz="700"/>
          </a:p>
        </p:txBody>
      </p:sp>
      <p:sp>
        <p:nvSpPr>
          <p:cNvPr id="164" name="Google Shape;164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B" sz="700"/>
              <a:t>‹#›</a:t>
            </a:fld>
            <a:endParaRPr sz="700"/>
          </a:p>
        </p:txBody>
      </p:sp>
      <p:pic>
        <p:nvPicPr>
          <p:cNvPr id="165" name="Google Shape;1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638" y="687700"/>
            <a:ext cx="3314787" cy="191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5338" y="581363"/>
            <a:ext cx="3546025" cy="180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/>
          <p:nvPr/>
        </p:nvSpPr>
        <p:spPr>
          <a:xfrm>
            <a:off x="1533550" y="2711525"/>
            <a:ext cx="405300" cy="3633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9"/>
          <p:cNvSpPr/>
          <p:nvPr/>
        </p:nvSpPr>
        <p:spPr>
          <a:xfrm>
            <a:off x="6673300" y="3824975"/>
            <a:ext cx="405300" cy="36345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6838325" y="2794050"/>
            <a:ext cx="405300" cy="3633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9"/>
          <p:cNvSpPr/>
          <p:nvPr/>
        </p:nvSpPr>
        <p:spPr>
          <a:xfrm>
            <a:off x="1408950" y="3824975"/>
            <a:ext cx="405300" cy="3633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263550" y="224825"/>
            <a:ext cx="24837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800" u="sng">
                <a:solidFill>
                  <a:srgbClr val="434343"/>
                </a:solidFill>
              </a:rPr>
              <a:t>Part B:</a:t>
            </a:r>
            <a:endParaRPr sz="2800" u="sng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800">
                <a:solidFill>
                  <a:srgbClr val="434343"/>
                </a:solidFill>
              </a:rPr>
              <a:t>Complete these 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800">
                <a:solidFill>
                  <a:srgbClr val="434343"/>
                </a:solidFill>
              </a:rPr>
              <a:t>fact families</a:t>
            </a:r>
            <a:endParaRPr sz="2800">
              <a:solidFill>
                <a:srgbClr val="434343"/>
              </a:solidFill>
            </a:endParaRPr>
          </a:p>
        </p:txBody>
      </p:sp>
      <p:sp>
        <p:nvSpPr>
          <p:cNvPr id="176" name="Google Shape;176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B" sz="700"/>
              <a:t>‹#›</a:t>
            </a:fld>
            <a:endParaRPr sz="700"/>
          </a:p>
        </p:txBody>
      </p:sp>
      <p:pic>
        <p:nvPicPr>
          <p:cNvPr id="177" name="Google Shape;17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2700" y="272963"/>
            <a:ext cx="4297338" cy="393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