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3B9AE30-369F-42E8-BD3E-17205CD13E1E}">
  <a:tblStyle styleId="{73B9AE30-369F-42E8-BD3E-17205CD13E1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8c51271a3b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" name="Google Shape;30;g8c51271a3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5" Type="http://schemas.openxmlformats.org/officeDocument/2006/relationships/image" Target="../media/image12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png"/><Relationship Id="rId10" Type="http://schemas.openxmlformats.org/officeDocument/2006/relationships/image" Target="../media/image14.png"/><Relationship Id="rId13" Type="http://schemas.openxmlformats.org/officeDocument/2006/relationships/image" Target="../media/image23.png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9.png"/><Relationship Id="rId9" Type="http://schemas.openxmlformats.org/officeDocument/2006/relationships/image" Target="../media/image13.png"/><Relationship Id="rId5" Type="http://schemas.openxmlformats.org/officeDocument/2006/relationships/image" Target="../media/image17.png"/><Relationship Id="rId6" Type="http://schemas.openxmlformats.org/officeDocument/2006/relationships/image" Target="../media/image20.png"/><Relationship Id="rId7" Type="http://schemas.openxmlformats.org/officeDocument/2006/relationships/image" Target="../media/image7.png"/><Relationship Id="rId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" name="Google Shape;33;p7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rgbClr val="4B3241"/>
                </a:solidFill>
              </a:rPr>
              <a:t>Equal parts of a whole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4" name="Google Shape;34;p7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5" name="Google Shape;35;p7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 Coward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/>
        </p:nvSpPr>
        <p:spPr>
          <a:xfrm>
            <a:off x="917941" y="9574637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1" name="Google Shape;41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Try this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3" name="Google Shape;43;p8"/>
          <p:cNvSpPr txBox="1"/>
          <p:nvPr/>
        </p:nvSpPr>
        <p:spPr>
          <a:xfrm>
            <a:off x="917941" y="1743163"/>
            <a:ext cx="6610800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This is one chocolate bar.</a:t>
            </a:r>
            <a:endParaRPr/>
          </a:p>
        </p:txBody>
      </p:sp>
      <p:sp>
        <p:nvSpPr>
          <p:cNvPr id="44" name="Google Shape;44;p8"/>
          <p:cNvSpPr txBox="1"/>
          <p:nvPr/>
        </p:nvSpPr>
        <p:spPr>
          <a:xfrm>
            <a:off x="12199423" y="2210738"/>
            <a:ext cx="4449641" cy="193456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0455" l="-398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aphicFrame>
        <p:nvGraphicFramePr>
          <p:cNvPr id="45" name="Google Shape;45;p8"/>
          <p:cNvGraphicFramePr/>
          <p:nvPr/>
        </p:nvGraphicFramePr>
        <p:xfrm>
          <a:off x="2605369" y="24890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{73B9AE30-369F-42E8-BD3E-17205CD13E1E}</a:tableStyleId>
              </a:tblPr>
              <a:tblGrid>
                <a:gridCol w="2471025"/>
              </a:tblGrid>
              <a:tr h="1656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" name="Google Shape;46;p8"/>
          <p:cNvGraphicFramePr/>
          <p:nvPr/>
        </p:nvGraphicFramePr>
        <p:xfrm>
          <a:off x="9375967" y="251630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{73B9AE30-369F-42E8-BD3E-17205CD13E1E}</a:tableStyleId>
              </a:tblPr>
              <a:tblGrid>
                <a:gridCol w="498275"/>
                <a:gridCol w="498275"/>
                <a:gridCol w="498275"/>
                <a:gridCol w="498275"/>
                <a:gridCol w="498275"/>
              </a:tblGrid>
              <a:tr h="1629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" name="Google Shape;47;p8"/>
          <p:cNvGraphicFramePr/>
          <p:nvPr/>
        </p:nvGraphicFramePr>
        <p:xfrm>
          <a:off x="1880826" y="646809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{73B9AE30-369F-42E8-BD3E-17205CD13E1E}</a:tableStyleId>
              </a:tblPr>
              <a:tblGrid>
                <a:gridCol w="830475"/>
                <a:gridCol w="830475"/>
                <a:gridCol w="830475"/>
              </a:tblGrid>
              <a:tr h="1629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Google Shape;48;p8"/>
          <p:cNvGraphicFramePr/>
          <p:nvPr/>
        </p:nvGraphicFramePr>
        <p:xfrm>
          <a:off x="5646730" y="646809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{73B9AE30-369F-42E8-BD3E-17205CD13E1E}</a:tableStyleId>
              </a:tblPr>
              <a:tblGrid>
                <a:gridCol w="622850"/>
                <a:gridCol w="622850"/>
                <a:gridCol w="622850"/>
                <a:gridCol w="622850"/>
              </a:tblGrid>
              <a:tr h="1629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Google Shape;49;p8"/>
          <p:cNvGraphicFramePr/>
          <p:nvPr/>
        </p:nvGraphicFramePr>
        <p:xfrm>
          <a:off x="9412636" y="640914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{73B9AE30-369F-42E8-BD3E-17205CD13E1E}</a:tableStyleId>
              </a:tblPr>
              <a:tblGrid>
                <a:gridCol w="622850"/>
                <a:gridCol w="622850"/>
                <a:gridCol w="622850"/>
                <a:gridCol w="622850"/>
              </a:tblGrid>
              <a:tr h="1629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" name="Google Shape;50;p8"/>
          <p:cNvGraphicFramePr/>
          <p:nvPr/>
        </p:nvGraphicFramePr>
        <p:xfrm>
          <a:off x="13178542" y="640914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{73B9AE30-369F-42E8-BD3E-17205CD13E1E}</a:tableStyleId>
              </a:tblPr>
              <a:tblGrid>
                <a:gridCol w="355925"/>
                <a:gridCol w="355925"/>
                <a:gridCol w="355925"/>
                <a:gridCol w="355925"/>
                <a:gridCol w="355925"/>
                <a:gridCol w="355925"/>
                <a:gridCol w="355925"/>
              </a:tblGrid>
              <a:tr h="1629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  <p:sp>
        <p:nvSpPr>
          <p:cNvPr id="51" name="Google Shape;51;p8"/>
          <p:cNvSpPr txBox="1"/>
          <p:nvPr/>
        </p:nvSpPr>
        <p:spPr>
          <a:xfrm>
            <a:off x="948125" y="4979735"/>
            <a:ext cx="12212831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fraction of the chocolate bar is shaded in each of the pictures below? </a:t>
            </a:r>
            <a:endParaRPr/>
          </a:p>
        </p:txBody>
      </p:sp>
      <p:sp>
        <p:nvSpPr>
          <p:cNvPr id="52" name="Google Shape;52;p8"/>
          <p:cNvSpPr txBox="1"/>
          <p:nvPr/>
        </p:nvSpPr>
        <p:spPr>
          <a:xfrm>
            <a:off x="6748717" y="8179845"/>
            <a:ext cx="611648" cy="78771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476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3" name="Google Shape;53;p8"/>
          <p:cNvSpPr txBox="1"/>
          <p:nvPr/>
        </p:nvSpPr>
        <p:spPr>
          <a:xfrm>
            <a:off x="2942433" y="8176319"/>
            <a:ext cx="611648" cy="79124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476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4" name="Google Shape;54;p8"/>
          <p:cNvSpPr txBox="1"/>
          <p:nvPr/>
        </p:nvSpPr>
        <p:spPr>
          <a:xfrm>
            <a:off x="10149860" y="8097098"/>
            <a:ext cx="1703209" cy="78874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7935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5" name="Google Shape;55;p8"/>
          <p:cNvSpPr txBox="1"/>
          <p:nvPr/>
        </p:nvSpPr>
        <p:spPr>
          <a:xfrm>
            <a:off x="14119150" y="8097098"/>
            <a:ext cx="962077" cy="89870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7041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1" name="Google Shape;61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3" name="Google Shape;6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7940" y="3822625"/>
            <a:ext cx="15869639" cy="264174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9"/>
          <p:cNvSpPr txBox="1"/>
          <p:nvPr/>
        </p:nvSpPr>
        <p:spPr>
          <a:xfrm>
            <a:off x="917950" y="2116550"/>
            <a:ext cx="171945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1) If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</a:t>
            </a: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write a fraction to represent the value of the shaded</a:t>
            </a:r>
            <a:r>
              <a:rPr lang="en-GB"/>
              <a:t>  </a:t>
            </a: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section: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10414" y="1814145"/>
            <a:ext cx="1828800" cy="14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1" name="Google Shape;71;p1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p10"/>
          <p:cNvSpPr txBox="1"/>
          <p:nvPr/>
        </p:nvSpPr>
        <p:spPr>
          <a:xfrm>
            <a:off x="917942" y="2116562"/>
            <a:ext cx="13781470" cy="1428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2) Draw a copy of the number line and identify where the shapes should be placed:  </a:t>
            </a:r>
            <a:endParaRPr/>
          </a:p>
        </p:txBody>
      </p:sp>
      <p:pic>
        <p:nvPicPr>
          <p:cNvPr id="74" name="Google Shape;7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1618" y="3545157"/>
            <a:ext cx="14408303" cy="5236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0" name="Google Shape;80;p1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1" name="Google Shape;81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" name="Google Shape;82;p11"/>
          <p:cNvSpPr txBox="1"/>
          <p:nvPr/>
        </p:nvSpPr>
        <p:spPr>
          <a:xfrm>
            <a:off x="917942" y="2116562"/>
            <a:ext cx="13781470" cy="1685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3) Sketch a diagram to complete the statement: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3" name="Google Shape;8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4030" y="2976353"/>
            <a:ext cx="15459161" cy="5788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9" name="Google Shape;89;p1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Explore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0" name="Google Shape;90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" name="Google Shape;91;p12"/>
          <p:cNvSpPr/>
          <p:nvPr/>
        </p:nvSpPr>
        <p:spPr>
          <a:xfrm>
            <a:off x="6777044" y="3644421"/>
            <a:ext cx="10263990" cy="125195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137150" spcFirstLastPara="1" rIns="137150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" name="Google Shape;92;p12"/>
          <p:cNvCxnSpPr/>
          <p:nvPr/>
        </p:nvCxnSpPr>
        <p:spPr>
          <a:xfrm>
            <a:off x="6982729" y="4176487"/>
            <a:ext cx="9786164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" name="Google Shape;93;p12"/>
          <p:cNvCxnSpPr/>
          <p:nvPr/>
        </p:nvCxnSpPr>
        <p:spPr>
          <a:xfrm>
            <a:off x="7420050" y="3974528"/>
            <a:ext cx="0" cy="410495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4" name="Google Shape;94;p12"/>
          <p:cNvCxnSpPr/>
          <p:nvPr/>
        </p:nvCxnSpPr>
        <p:spPr>
          <a:xfrm>
            <a:off x="11060390" y="3974528"/>
            <a:ext cx="0" cy="410495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" name="Google Shape;95;p12"/>
          <p:cNvSpPr txBox="1"/>
          <p:nvPr/>
        </p:nvSpPr>
        <p:spPr>
          <a:xfrm>
            <a:off x="7167100" y="4372581"/>
            <a:ext cx="505901" cy="55399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6" name="Google Shape;96;p12"/>
          <p:cNvSpPr txBox="1"/>
          <p:nvPr/>
        </p:nvSpPr>
        <p:spPr>
          <a:xfrm>
            <a:off x="10814761" y="4372581"/>
            <a:ext cx="505901" cy="55399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7" name="Google Shape;97;p12"/>
          <p:cNvSpPr txBox="1"/>
          <p:nvPr/>
        </p:nvSpPr>
        <p:spPr>
          <a:xfrm>
            <a:off x="14454206" y="4372581"/>
            <a:ext cx="505901" cy="55399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98" name="Google Shape;98;p12"/>
          <p:cNvCxnSpPr/>
          <p:nvPr/>
        </p:nvCxnSpPr>
        <p:spPr>
          <a:xfrm>
            <a:off x="7420050" y="3890077"/>
            <a:ext cx="546051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99" name="Google Shape;99;p12"/>
          <p:cNvCxnSpPr/>
          <p:nvPr/>
        </p:nvCxnSpPr>
        <p:spPr>
          <a:xfrm>
            <a:off x="12880560" y="4013040"/>
            <a:ext cx="0" cy="342945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" name="Google Shape;100;p12"/>
          <p:cNvCxnSpPr/>
          <p:nvPr/>
        </p:nvCxnSpPr>
        <p:spPr>
          <a:xfrm>
            <a:off x="16491311" y="3993292"/>
            <a:ext cx="0" cy="342945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" name="Google Shape;101;p12"/>
          <p:cNvCxnSpPr/>
          <p:nvPr/>
        </p:nvCxnSpPr>
        <p:spPr>
          <a:xfrm>
            <a:off x="14700730" y="3979221"/>
            <a:ext cx="0" cy="410495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2" name="Google Shape;102;p12"/>
          <p:cNvCxnSpPr/>
          <p:nvPr/>
        </p:nvCxnSpPr>
        <p:spPr>
          <a:xfrm>
            <a:off x="9240221" y="4013040"/>
            <a:ext cx="0" cy="342945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3" name="Google Shape;103;p12"/>
          <p:cNvSpPr/>
          <p:nvPr/>
        </p:nvSpPr>
        <p:spPr>
          <a:xfrm>
            <a:off x="6777045" y="5217693"/>
            <a:ext cx="10263990" cy="125195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137150" spcFirstLastPara="1" rIns="137150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12"/>
          <p:cNvGrpSpPr/>
          <p:nvPr/>
        </p:nvGrpSpPr>
        <p:grpSpPr>
          <a:xfrm>
            <a:off x="7048758" y="5470734"/>
            <a:ext cx="9704735" cy="1036502"/>
            <a:chOff x="1628586" y="4429005"/>
            <a:chExt cx="6516000" cy="803086"/>
          </a:xfrm>
        </p:grpSpPr>
        <p:cxnSp>
          <p:nvCxnSpPr>
            <p:cNvPr id="105" name="Google Shape;105;p12"/>
            <p:cNvCxnSpPr/>
            <p:nvPr/>
          </p:nvCxnSpPr>
          <p:spPr>
            <a:xfrm>
              <a:off x="1628586" y="4650917"/>
              <a:ext cx="6516000" cy="0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6" name="Google Shape;106;p12"/>
            <p:cNvCxnSpPr/>
            <p:nvPr/>
          </p:nvCxnSpPr>
          <p:spPr>
            <a:xfrm>
              <a:off x="1920134" y="4494437"/>
              <a:ext cx="0" cy="318053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7" name="Google Shape;107;p12"/>
            <p:cNvCxnSpPr/>
            <p:nvPr/>
          </p:nvCxnSpPr>
          <p:spPr>
            <a:xfrm>
              <a:off x="4351908" y="4494437"/>
              <a:ext cx="0" cy="318053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8" name="Google Shape;108;p12"/>
            <p:cNvSpPr txBox="1"/>
            <p:nvPr/>
          </p:nvSpPr>
          <p:spPr>
            <a:xfrm>
              <a:off x="1751500" y="4802851"/>
              <a:ext cx="337267" cy="42924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09" name="Google Shape;109;p12"/>
            <p:cNvSpPr txBox="1"/>
            <p:nvPr/>
          </p:nvSpPr>
          <p:spPr>
            <a:xfrm>
              <a:off x="4183274" y="4802851"/>
              <a:ext cx="337267" cy="42924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grpSp>
          <p:nvGrpSpPr>
            <p:cNvPr id="110" name="Google Shape;110;p12"/>
            <p:cNvGrpSpPr/>
            <p:nvPr/>
          </p:nvGrpSpPr>
          <p:grpSpPr>
            <a:xfrm>
              <a:off x="2728900" y="4533943"/>
              <a:ext cx="808768" cy="265715"/>
              <a:chOff x="1515018" y="2708490"/>
              <a:chExt cx="676820" cy="210379"/>
            </a:xfrm>
          </p:grpSpPr>
          <p:cxnSp>
            <p:nvCxnSpPr>
              <p:cNvPr id="111" name="Google Shape;111;p12"/>
              <p:cNvCxnSpPr/>
              <p:nvPr/>
            </p:nvCxnSpPr>
            <p:spPr>
              <a:xfrm>
                <a:off x="1515018" y="2708490"/>
                <a:ext cx="0" cy="210379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2" name="Google Shape;112;p12"/>
              <p:cNvCxnSpPr/>
              <p:nvPr/>
            </p:nvCxnSpPr>
            <p:spPr>
              <a:xfrm>
                <a:off x="2191838" y="2708490"/>
                <a:ext cx="0" cy="210379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13" name="Google Shape;113;p12"/>
            <p:cNvSpPr txBox="1"/>
            <p:nvPr/>
          </p:nvSpPr>
          <p:spPr>
            <a:xfrm>
              <a:off x="6609571" y="4802851"/>
              <a:ext cx="337267" cy="42924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cxnSp>
          <p:nvCxnSpPr>
            <p:cNvPr id="114" name="Google Shape;114;p12"/>
            <p:cNvCxnSpPr/>
            <p:nvPr/>
          </p:nvCxnSpPr>
          <p:spPr>
            <a:xfrm>
              <a:off x="1920134" y="4429005"/>
              <a:ext cx="3247165" cy="0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  <p:cxnSp>
          <p:nvCxnSpPr>
            <p:cNvPr id="115" name="Google Shape;115;p12"/>
            <p:cNvCxnSpPr/>
            <p:nvPr/>
          </p:nvCxnSpPr>
          <p:spPr>
            <a:xfrm>
              <a:off x="5167299" y="4524277"/>
              <a:ext cx="0" cy="265715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6" name="Google Shape;116;p12"/>
            <p:cNvCxnSpPr/>
            <p:nvPr/>
          </p:nvCxnSpPr>
          <p:spPr>
            <a:xfrm>
              <a:off x="5976067" y="4524277"/>
              <a:ext cx="0" cy="265715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7" name="Google Shape;117;p12"/>
            <p:cNvCxnSpPr/>
            <p:nvPr/>
          </p:nvCxnSpPr>
          <p:spPr>
            <a:xfrm>
              <a:off x="6773920" y="4498073"/>
              <a:ext cx="0" cy="318053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118" name="Google Shape;118;p12"/>
          <p:cNvCxnSpPr/>
          <p:nvPr/>
        </p:nvCxnSpPr>
        <p:spPr>
          <a:xfrm>
            <a:off x="15943381" y="5606175"/>
            <a:ext cx="0" cy="342945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9" name="Google Shape;119;p12"/>
          <p:cNvSpPr/>
          <p:nvPr/>
        </p:nvSpPr>
        <p:spPr>
          <a:xfrm>
            <a:off x="6777045" y="6783675"/>
            <a:ext cx="10263990" cy="125195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137150" spcFirstLastPara="1" rIns="137150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0" name="Google Shape;120;p12"/>
          <p:cNvCxnSpPr/>
          <p:nvPr/>
        </p:nvCxnSpPr>
        <p:spPr>
          <a:xfrm>
            <a:off x="7048758" y="7302028"/>
            <a:ext cx="9704736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1" name="Google Shape;121;p12"/>
          <p:cNvCxnSpPr/>
          <p:nvPr/>
        </p:nvCxnSpPr>
        <p:spPr>
          <a:xfrm>
            <a:off x="6935362" y="4273109"/>
            <a:ext cx="0" cy="410495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2" name="Google Shape;122;p12"/>
          <p:cNvCxnSpPr/>
          <p:nvPr/>
        </p:nvCxnSpPr>
        <p:spPr>
          <a:xfrm>
            <a:off x="11085774" y="7100067"/>
            <a:ext cx="0" cy="410495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3" name="Google Shape;123;p12"/>
          <p:cNvSpPr txBox="1"/>
          <p:nvPr/>
        </p:nvSpPr>
        <p:spPr>
          <a:xfrm>
            <a:off x="7231823" y="7498120"/>
            <a:ext cx="502316" cy="55399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4" name="Google Shape;124;p12"/>
          <p:cNvSpPr txBox="1"/>
          <p:nvPr/>
        </p:nvSpPr>
        <p:spPr>
          <a:xfrm>
            <a:off x="10853635" y="7498120"/>
            <a:ext cx="502316" cy="553998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125" name="Google Shape;125;p12"/>
          <p:cNvCxnSpPr/>
          <p:nvPr/>
        </p:nvCxnSpPr>
        <p:spPr>
          <a:xfrm>
            <a:off x="7482981" y="7015617"/>
            <a:ext cx="2680866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126" name="Google Shape;126;p12"/>
          <p:cNvCxnSpPr/>
          <p:nvPr/>
        </p:nvCxnSpPr>
        <p:spPr>
          <a:xfrm>
            <a:off x="9284378" y="7118832"/>
            <a:ext cx="0" cy="342945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12"/>
          <p:cNvCxnSpPr/>
          <p:nvPr/>
        </p:nvCxnSpPr>
        <p:spPr>
          <a:xfrm>
            <a:off x="10185075" y="7118832"/>
            <a:ext cx="0" cy="342945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" name="Google Shape;128;p12"/>
          <p:cNvCxnSpPr/>
          <p:nvPr/>
        </p:nvCxnSpPr>
        <p:spPr>
          <a:xfrm>
            <a:off x="8383679" y="7118832"/>
            <a:ext cx="0" cy="342945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9" name="Google Shape;129;p12"/>
          <p:cNvSpPr txBox="1"/>
          <p:nvPr/>
        </p:nvSpPr>
        <p:spPr>
          <a:xfrm>
            <a:off x="14471566" y="7510561"/>
            <a:ext cx="502316" cy="55399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130" name="Google Shape;130;p12"/>
          <p:cNvCxnSpPr/>
          <p:nvPr/>
        </p:nvCxnSpPr>
        <p:spPr>
          <a:xfrm>
            <a:off x="12888594" y="7118832"/>
            <a:ext cx="0" cy="342945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1" name="Google Shape;131;p12"/>
          <p:cNvCxnSpPr/>
          <p:nvPr/>
        </p:nvCxnSpPr>
        <p:spPr>
          <a:xfrm>
            <a:off x="16494234" y="7118832"/>
            <a:ext cx="0" cy="342945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2" name="Google Shape;132;p12"/>
          <p:cNvCxnSpPr/>
          <p:nvPr/>
        </p:nvCxnSpPr>
        <p:spPr>
          <a:xfrm>
            <a:off x="14691414" y="7100067"/>
            <a:ext cx="0" cy="410495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3" name="Google Shape;133;p12"/>
          <p:cNvCxnSpPr/>
          <p:nvPr/>
        </p:nvCxnSpPr>
        <p:spPr>
          <a:xfrm>
            <a:off x="13790005" y="7118832"/>
            <a:ext cx="0" cy="342945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4" name="Google Shape;134;p12"/>
          <p:cNvCxnSpPr/>
          <p:nvPr/>
        </p:nvCxnSpPr>
        <p:spPr>
          <a:xfrm>
            <a:off x="11987184" y="7118832"/>
            <a:ext cx="0" cy="342945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5" name="Google Shape;135;p12"/>
          <p:cNvCxnSpPr/>
          <p:nvPr/>
        </p:nvCxnSpPr>
        <p:spPr>
          <a:xfrm>
            <a:off x="15592823" y="7118832"/>
            <a:ext cx="0" cy="342945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6" name="Google Shape;136;p12"/>
          <p:cNvSpPr/>
          <p:nvPr/>
        </p:nvSpPr>
        <p:spPr>
          <a:xfrm>
            <a:off x="11987184" y="2564035"/>
            <a:ext cx="4447599" cy="839570"/>
          </a:xfrm>
          <a:prstGeom prst="wedgeRoundRectCallout">
            <a:avLst>
              <a:gd fmla="val -57424" name="adj1"/>
              <a:gd fmla="val 35621" name="adj2"/>
              <a:gd fmla="val 16667" name="adj3"/>
            </a:avLst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137150" spcFirstLastPara="1" rIns="137150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Three quarters</a:t>
            </a:r>
            <a:endParaRPr/>
          </a:p>
        </p:txBody>
      </p:sp>
      <p:sp>
        <p:nvSpPr>
          <p:cNvPr id="137" name="Google Shape;137;p12"/>
          <p:cNvSpPr/>
          <p:nvPr/>
        </p:nvSpPr>
        <p:spPr>
          <a:xfrm>
            <a:off x="6862515" y="2546543"/>
            <a:ext cx="4430585" cy="839570"/>
          </a:xfrm>
          <a:prstGeom prst="wedgeRoundRectCallout">
            <a:avLst>
              <a:gd fmla="val -57284" name="adj1"/>
              <a:gd fmla="val 34558" name="adj2"/>
              <a:gd fmla="val 16667" name="adj3"/>
            </a:avLst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137150" spcFirstLastPara="1" rIns="137150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One and one third</a:t>
            </a:r>
            <a:endParaRPr/>
          </a:p>
        </p:txBody>
      </p:sp>
      <p:sp>
        <p:nvSpPr>
          <p:cNvPr id="138" name="Google Shape;138;p12"/>
          <p:cNvSpPr/>
          <p:nvPr/>
        </p:nvSpPr>
        <p:spPr>
          <a:xfrm>
            <a:off x="1554811" y="2519050"/>
            <a:ext cx="4447599" cy="854028"/>
          </a:xfrm>
          <a:prstGeom prst="wedgeRoundRectCallout">
            <a:avLst>
              <a:gd fmla="val -57384" name="adj1"/>
              <a:gd fmla="val 35966" name="adj2"/>
              <a:gd fmla="val 16667" name="adj3"/>
            </a:avLst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137150" spcFirstLastPara="1" rIns="137150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One and one half</a:t>
            </a:r>
            <a:endParaRPr/>
          </a:p>
        </p:txBody>
      </p:sp>
      <p:sp>
        <p:nvSpPr>
          <p:cNvPr id="139" name="Google Shape;139;p12"/>
          <p:cNvSpPr/>
          <p:nvPr/>
        </p:nvSpPr>
        <p:spPr>
          <a:xfrm>
            <a:off x="1131496" y="3686191"/>
            <a:ext cx="5097863" cy="91006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137150" spcFirstLastPara="1" rIns="137150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" name="Google Shape;140;p12"/>
          <p:cNvGrpSpPr/>
          <p:nvPr/>
        </p:nvGrpSpPr>
        <p:grpSpPr>
          <a:xfrm>
            <a:off x="1432592" y="3920178"/>
            <a:ext cx="2088068" cy="453965"/>
            <a:chOff x="-1814732" y="1562596"/>
            <a:chExt cx="1209820" cy="401268"/>
          </a:xfrm>
        </p:grpSpPr>
        <p:sp>
          <p:nvSpPr>
            <p:cNvPr id="141" name="Google Shape;141;p12"/>
            <p:cNvSpPr/>
            <p:nvPr/>
          </p:nvSpPr>
          <p:spPr>
            <a:xfrm>
              <a:off x="-1814732" y="1562597"/>
              <a:ext cx="604910" cy="401267"/>
            </a:xfrm>
            <a:prstGeom prst="rect">
              <a:avLst/>
            </a:prstGeom>
            <a:solidFill>
              <a:schemeClr val="dk1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137150" spcFirstLastPara="1" rIns="137150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2"/>
            <p:cNvSpPr/>
            <p:nvPr/>
          </p:nvSpPr>
          <p:spPr>
            <a:xfrm>
              <a:off x="-1209822" y="1562596"/>
              <a:ext cx="604910" cy="401267"/>
            </a:xfrm>
            <a:prstGeom prst="rect">
              <a:avLst/>
            </a:prstGeom>
            <a:solidFill>
              <a:schemeClr val="dk1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137150" spcFirstLastPara="1" rIns="137150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" name="Google Shape;143;p12"/>
          <p:cNvGrpSpPr/>
          <p:nvPr/>
        </p:nvGrpSpPr>
        <p:grpSpPr>
          <a:xfrm>
            <a:off x="3874078" y="3920178"/>
            <a:ext cx="2088068" cy="453965"/>
            <a:chOff x="-1814732" y="1562596"/>
            <a:chExt cx="1209820" cy="401268"/>
          </a:xfrm>
        </p:grpSpPr>
        <p:sp>
          <p:nvSpPr>
            <p:cNvPr id="144" name="Google Shape;144;p12"/>
            <p:cNvSpPr/>
            <p:nvPr/>
          </p:nvSpPr>
          <p:spPr>
            <a:xfrm>
              <a:off x="-1814732" y="1562597"/>
              <a:ext cx="604910" cy="401267"/>
            </a:xfrm>
            <a:prstGeom prst="rect">
              <a:avLst/>
            </a:prstGeom>
            <a:solidFill>
              <a:schemeClr val="dk1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137150" spcFirstLastPara="1" rIns="137150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2"/>
            <p:cNvSpPr/>
            <p:nvPr/>
          </p:nvSpPr>
          <p:spPr>
            <a:xfrm>
              <a:off x="-1209822" y="1562596"/>
              <a:ext cx="604910" cy="401267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137150" spcFirstLastPara="1" rIns="137150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" name="Google Shape;146;p12"/>
          <p:cNvSpPr/>
          <p:nvPr/>
        </p:nvSpPr>
        <p:spPr>
          <a:xfrm>
            <a:off x="1131494" y="4759284"/>
            <a:ext cx="5097863" cy="91006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137150" spcFirstLastPara="1" rIns="137150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" name="Google Shape;147;p12"/>
          <p:cNvGrpSpPr/>
          <p:nvPr/>
        </p:nvGrpSpPr>
        <p:grpSpPr>
          <a:xfrm>
            <a:off x="1432592" y="4967803"/>
            <a:ext cx="2088068" cy="453966"/>
            <a:chOff x="-1814732" y="2116263"/>
            <a:chExt cx="1814730" cy="401269"/>
          </a:xfrm>
        </p:grpSpPr>
        <p:grpSp>
          <p:nvGrpSpPr>
            <p:cNvPr id="148" name="Google Shape;148;p12"/>
            <p:cNvGrpSpPr/>
            <p:nvPr/>
          </p:nvGrpSpPr>
          <p:grpSpPr>
            <a:xfrm>
              <a:off x="-1814732" y="2116264"/>
              <a:ext cx="1209820" cy="401268"/>
              <a:chOff x="-1814732" y="1562596"/>
              <a:chExt cx="1209820" cy="401268"/>
            </a:xfrm>
          </p:grpSpPr>
          <p:sp>
            <p:nvSpPr>
              <p:cNvPr id="149" name="Google Shape;149;p12"/>
              <p:cNvSpPr/>
              <p:nvPr/>
            </p:nvSpPr>
            <p:spPr>
              <a:xfrm>
                <a:off x="-1814732" y="1562597"/>
                <a:ext cx="604910" cy="401267"/>
              </a:xfrm>
              <a:prstGeom prst="rect">
                <a:avLst/>
              </a:prstGeom>
              <a:solidFill>
                <a:schemeClr val="dk1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2"/>
              <p:cNvSpPr/>
              <p:nvPr/>
            </p:nvSpPr>
            <p:spPr>
              <a:xfrm>
                <a:off x="-1209822" y="1562596"/>
                <a:ext cx="604910" cy="401267"/>
              </a:xfrm>
              <a:prstGeom prst="rect">
                <a:avLst/>
              </a:prstGeom>
              <a:solidFill>
                <a:schemeClr val="dk1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" name="Google Shape;151;p12"/>
            <p:cNvSpPr/>
            <p:nvPr/>
          </p:nvSpPr>
          <p:spPr>
            <a:xfrm>
              <a:off x="-604912" y="2116263"/>
              <a:ext cx="604910" cy="401267"/>
            </a:xfrm>
            <a:prstGeom prst="rect">
              <a:avLst/>
            </a:prstGeom>
            <a:solidFill>
              <a:schemeClr val="dk1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137150" spcFirstLastPara="1" rIns="137150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" name="Google Shape;152;p12"/>
          <p:cNvGrpSpPr/>
          <p:nvPr/>
        </p:nvGrpSpPr>
        <p:grpSpPr>
          <a:xfrm>
            <a:off x="3874078" y="4967803"/>
            <a:ext cx="2088068" cy="453966"/>
            <a:chOff x="-1814732" y="2116263"/>
            <a:chExt cx="1814730" cy="401269"/>
          </a:xfrm>
        </p:grpSpPr>
        <p:grpSp>
          <p:nvGrpSpPr>
            <p:cNvPr id="153" name="Google Shape;153;p12"/>
            <p:cNvGrpSpPr/>
            <p:nvPr/>
          </p:nvGrpSpPr>
          <p:grpSpPr>
            <a:xfrm>
              <a:off x="-1814732" y="2116264"/>
              <a:ext cx="1209820" cy="401268"/>
              <a:chOff x="-1814732" y="1562596"/>
              <a:chExt cx="1209820" cy="401268"/>
            </a:xfrm>
          </p:grpSpPr>
          <p:sp>
            <p:nvSpPr>
              <p:cNvPr id="154" name="Google Shape;154;p12"/>
              <p:cNvSpPr/>
              <p:nvPr/>
            </p:nvSpPr>
            <p:spPr>
              <a:xfrm>
                <a:off x="-1814732" y="1562597"/>
                <a:ext cx="604910" cy="401267"/>
              </a:xfrm>
              <a:prstGeom prst="rect">
                <a:avLst/>
              </a:prstGeom>
              <a:solidFill>
                <a:schemeClr val="dk1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12"/>
              <p:cNvSpPr/>
              <p:nvPr/>
            </p:nvSpPr>
            <p:spPr>
              <a:xfrm>
                <a:off x="-1209822" y="1562596"/>
                <a:ext cx="604910" cy="401267"/>
              </a:xfrm>
              <a:prstGeom prst="rect">
                <a:avLst/>
              </a:prstGeom>
              <a:solidFill>
                <a:schemeClr val="lt1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" name="Google Shape;156;p12"/>
            <p:cNvSpPr/>
            <p:nvPr/>
          </p:nvSpPr>
          <p:spPr>
            <a:xfrm>
              <a:off x="-604912" y="2116263"/>
              <a:ext cx="604910" cy="401267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137150" spcFirstLastPara="1" rIns="137150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7" name="Google Shape;157;p12"/>
          <p:cNvSpPr/>
          <p:nvPr/>
        </p:nvSpPr>
        <p:spPr>
          <a:xfrm>
            <a:off x="1131496" y="5874156"/>
            <a:ext cx="5097863" cy="91006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137150" spcFirstLastPara="1" rIns="137150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8" name="Google Shape;158;p12"/>
          <p:cNvGrpSpPr/>
          <p:nvPr/>
        </p:nvGrpSpPr>
        <p:grpSpPr>
          <a:xfrm>
            <a:off x="1432592" y="6087182"/>
            <a:ext cx="2088068" cy="453966"/>
            <a:chOff x="-1814732" y="2669929"/>
            <a:chExt cx="2419640" cy="401269"/>
          </a:xfrm>
        </p:grpSpPr>
        <p:grpSp>
          <p:nvGrpSpPr>
            <p:cNvPr id="159" name="Google Shape;159;p12"/>
            <p:cNvGrpSpPr/>
            <p:nvPr/>
          </p:nvGrpSpPr>
          <p:grpSpPr>
            <a:xfrm>
              <a:off x="-1814732" y="2669930"/>
              <a:ext cx="1209820" cy="401268"/>
              <a:chOff x="-1814732" y="1562596"/>
              <a:chExt cx="1209820" cy="401268"/>
            </a:xfrm>
          </p:grpSpPr>
          <p:sp>
            <p:nvSpPr>
              <p:cNvPr id="160" name="Google Shape;160;p12"/>
              <p:cNvSpPr/>
              <p:nvPr/>
            </p:nvSpPr>
            <p:spPr>
              <a:xfrm>
                <a:off x="-1814732" y="1562597"/>
                <a:ext cx="604910" cy="401267"/>
              </a:xfrm>
              <a:prstGeom prst="rect">
                <a:avLst/>
              </a:prstGeom>
              <a:solidFill>
                <a:schemeClr val="dk1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12"/>
              <p:cNvSpPr/>
              <p:nvPr/>
            </p:nvSpPr>
            <p:spPr>
              <a:xfrm>
                <a:off x="-1209822" y="1562596"/>
                <a:ext cx="604910" cy="401267"/>
              </a:xfrm>
              <a:prstGeom prst="rect">
                <a:avLst/>
              </a:prstGeom>
              <a:solidFill>
                <a:schemeClr val="dk1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" name="Google Shape;162;p12"/>
            <p:cNvGrpSpPr/>
            <p:nvPr/>
          </p:nvGrpSpPr>
          <p:grpSpPr>
            <a:xfrm>
              <a:off x="-604912" y="2669929"/>
              <a:ext cx="1209820" cy="401268"/>
              <a:chOff x="-1814732" y="1562596"/>
              <a:chExt cx="1209820" cy="401268"/>
            </a:xfrm>
          </p:grpSpPr>
          <p:sp>
            <p:nvSpPr>
              <p:cNvPr id="163" name="Google Shape;163;p12"/>
              <p:cNvSpPr/>
              <p:nvPr/>
            </p:nvSpPr>
            <p:spPr>
              <a:xfrm>
                <a:off x="-1814732" y="1562597"/>
                <a:ext cx="604910" cy="401267"/>
              </a:xfrm>
              <a:prstGeom prst="rect">
                <a:avLst/>
              </a:prstGeom>
              <a:solidFill>
                <a:schemeClr val="dk1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12"/>
              <p:cNvSpPr/>
              <p:nvPr/>
            </p:nvSpPr>
            <p:spPr>
              <a:xfrm>
                <a:off x="-1209822" y="1562596"/>
                <a:ext cx="604910" cy="401267"/>
              </a:xfrm>
              <a:prstGeom prst="rect">
                <a:avLst/>
              </a:prstGeom>
              <a:solidFill>
                <a:schemeClr val="lt1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5" name="Google Shape;165;p12"/>
          <p:cNvGrpSpPr/>
          <p:nvPr/>
        </p:nvGrpSpPr>
        <p:grpSpPr>
          <a:xfrm>
            <a:off x="3874078" y="6087182"/>
            <a:ext cx="2088068" cy="453966"/>
            <a:chOff x="-1814732" y="2669929"/>
            <a:chExt cx="2419640" cy="401269"/>
          </a:xfrm>
        </p:grpSpPr>
        <p:grpSp>
          <p:nvGrpSpPr>
            <p:cNvPr id="166" name="Google Shape;166;p12"/>
            <p:cNvGrpSpPr/>
            <p:nvPr/>
          </p:nvGrpSpPr>
          <p:grpSpPr>
            <a:xfrm>
              <a:off x="-1814732" y="2669930"/>
              <a:ext cx="1209820" cy="401268"/>
              <a:chOff x="-1814732" y="1562596"/>
              <a:chExt cx="1209820" cy="401268"/>
            </a:xfrm>
          </p:grpSpPr>
          <p:sp>
            <p:nvSpPr>
              <p:cNvPr id="167" name="Google Shape;167;p12"/>
              <p:cNvSpPr/>
              <p:nvPr/>
            </p:nvSpPr>
            <p:spPr>
              <a:xfrm>
                <a:off x="-1814732" y="1562597"/>
                <a:ext cx="604910" cy="401267"/>
              </a:xfrm>
              <a:prstGeom prst="rect">
                <a:avLst/>
              </a:prstGeom>
              <a:solidFill>
                <a:schemeClr val="lt1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12"/>
              <p:cNvSpPr/>
              <p:nvPr/>
            </p:nvSpPr>
            <p:spPr>
              <a:xfrm>
                <a:off x="-1209822" y="1562596"/>
                <a:ext cx="604910" cy="401267"/>
              </a:xfrm>
              <a:prstGeom prst="rect">
                <a:avLst/>
              </a:prstGeom>
              <a:solidFill>
                <a:schemeClr val="lt1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" name="Google Shape;169;p12"/>
            <p:cNvGrpSpPr/>
            <p:nvPr/>
          </p:nvGrpSpPr>
          <p:grpSpPr>
            <a:xfrm>
              <a:off x="-604912" y="2669929"/>
              <a:ext cx="1209820" cy="401268"/>
              <a:chOff x="-1814732" y="1562596"/>
              <a:chExt cx="1209820" cy="401268"/>
            </a:xfrm>
          </p:grpSpPr>
          <p:sp>
            <p:nvSpPr>
              <p:cNvPr id="170" name="Google Shape;170;p12"/>
              <p:cNvSpPr/>
              <p:nvPr/>
            </p:nvSpPr>
            <p:spPr>
              <a:xfrm>
                <a:off x="-1814732" y="1562597"/>
                <a:ext cx="604910" cy="401267"/>
              </a:xfrm>
              <a:prstGeom prst="rect">
                <a:avLst/>
              </a:prstGeom>
              <a:solidFill>
                <a:schemeClr val="lt1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12"/>
              <p:cNvSpPr/>
              <p:nvPr/>
            </p:nvSpPr>
            <p:spPr>
              <a:xfrm>
                <a:off x="-1209822" y="1562596"/>
                <a:ext cx="604910" cy="401267"/>
              </a:xfrm>
              <a:prstGeom prst="rect">
                <a:avLst/>
              </a:prstGeom>
              <a:solidFill>
                <a:schemeClr val="lt1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2" name="Google Shape;172;p12"/>
          <p:cNvSpPr txBox="1"/>
          <p:nvPr/>
        </p:nvSpPr>
        <p:spPr>
          <a:xfrm>
            <a:off x="762375" y="1685858"/>
            <a:ext cx="11359200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Match the boxes, there should be four in each set..</a:t>
            </a:r>
            <a:endParaRPr/>
          </a:p>
        </p:txBody>
      </p:sp>
      <p:sp>
        <p:nvSpPr>
          <p:cNvPr id="173" name="Google Shape;173;p12"/>
          <p:cNvSpPr/>
          <p:nvPr/>
        </p:nvSpPr>
        <p:spPr>
          <a:xfrm>
            <a:off x="1177962" y="6967241"/>
            <a:ext cx="1338410" cy="1356521"/>
          </a:xfrm>
          <a:prstGeom prst="roundRect">
            <a:avLst>
              <a:gd fmla="val 16667" name="adj"/>
            </a:avLst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74" name="Google Shape;174;p12"/>
          <p:cNvSpPr/>
          <p:nvPr/>
        </p:nvSpPr>
        <p:spPr>
          <a:xfrm>
            <a:off x="3046175" y="6981597"/>
            <a:ext cx="1338410" cy="1356521"/>
          </a:xfrm>
          <a:prstGeom prst="roundRect">
            <a:avLst>
              <a:gd fmla="val 16667" name="adj"/>
            </a:avLst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75" name="Google Shape;175;p12"/>
          <p:cNvSpPr/>
          <p:nvPr/>
        </p:nvSpPr>
        <p:spPr>
          <a:xfrm>
            <a:off x="4854188" y="7009935"/>
            <a:ext cx="1338410" cy="1356521"/>
          </a:xfrm>
          <a:prstGeom prst="roundRect">
            <a:avLst>
              <a:gd fmla="val 16667" name="adj"/>
            </a:avLst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