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4024f5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c4024f5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dd3eef0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dd3eef0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d3eef03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d3eef03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d3eef03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dd3eef03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917950" y="3048000"/>
            <a:ext cx="11981400" cy="27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Atmospheric Pressure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>
            <p:ph idx="2" type="subTitle"/>
          </p:nvPr>
        </p:nvSpPr>
        <p:spPr>
          <a:xfrm>
            <a:off x="1835900" y="16421900"/>
            <a:ext cx="15804000" cy="247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 Whittick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Physics - Key Stage 4 - F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orces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 SemiBold"/>
                <a:ea typeface="Montserrat SemiBold"/>
                <a:cs typeface="Montserrat SemiBold"/>
                <a:sym typeface="Montserrat SemiBold"/>
              </a:rPr>
              <a:t>Mr Saville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13201200" cy="10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Warm up - Independent Practice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917950" y="2199450"/>
            <a:ext cx="164520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are the standard units of a force?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are the standard units of pressure?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are the standard units for gravitational field strength?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Convert 2000 g in to kilograms.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Convert 5 kN into newtons.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Convert 100 Pa into N/m².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Convert 1.3 kPa into pascals.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Convert 50 J into newton-metres.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13201200" cy="115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917950" y="2040550"/>
            <a:ext cx="16452000" cy="679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Describe the pressure change in the atmosphere due to height.  (1)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As height increases….</a:t>
            </a:r>
            <a:endParaRPr b="1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Using the particle model of matter explain the change in pressure as height increases in the atmosphere.  (3) 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2000"/>
              </a:spcAft>
              <a:buSzPts val="3200"/>
              <a:buAutoNum type="arabicPeriod"/>
            </a:pPr>
            <a:r>
              <a:rPr lang="en-GB"/>
              <a:t>A plane window has an area of 0.06m</a:t>
            </a:r>
            <a:r>
              <a:rPr baseline="30000" lang="en-GB"/>
              <a:t>2</a:t>
            </a:r>
            <a:r>
              <a:rPr lang="en-GB"/>
              <a:t>. When the plane is at a certain altitude, the outside pressure of the atmosphere is 30 kPa and the cabin pressure is 75 kPa. Calculate the pressure exerted on the window. (hint: p = F / A) (4)</a:t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8302275" y="4388750"/>
            <a:ext cx="88335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(Hints: Include density, volume, collisions)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6681" l="0" r="0" t="0"/>
          <a:stretch/>
        </p:blipFill>
        <p:spPr>
          <a:xfrm>
            <a:off x="9001000" y="1491300"/>
            <a:ext cx="8997499" cy="63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>
            <p:ph type="title"/>
          </p:nvPr>
        </p:nvSpPr>
        <p:spPr>
          <a:xfrm>
            <a:off x="917950" y="610500"/>
            <a:ext cx="13201200" cy="8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Style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950425" y="1593375"/>
            <a:ext cx="76872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arenR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Describe the pattern between atmospheric pressure and altitude. 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arenR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At what approximate altitude is the atmospheric pressure 60 kPa?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arenR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In terms of atmospheric pressure, why it is dangerous to climb Mount Everest? 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0605400" y="7889800"/>
            <a:ext cx="715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Image credit: Wikimedia Commons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