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5143500" cx="9144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9b6f90a8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9b6f90a8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Model how to fill in part of the table.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To identify the properties of quadrilaterals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Miles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459000" y="2074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8200"/>
            <a:ext cx="9144000" cy="415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800" y="85024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