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8f3769fd86_0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g8f3769fd8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f3769fd86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8f3769fd86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lang="en-GB" sz="3000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Draw a tree diagram for dependent events</a:t>
            </a:r>
            <a:endParaRPr b="0" sz="3000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sz="3000">
              <a:solidFill>
                <a:srgbClr val="4A314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sz="3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t/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solidFill>
                  <a:srgbClr val="4A314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 Chan</a:t>
            </a:r>
            <a:endParaRPr sz="1400">
              <a:solidFill>
                <a:srgbClr val="4A314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7334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Draw a tree diagram for dependent events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8975" y="924806"/>
            <a:ext cx="3891600" cy="3772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Jack has a bag with 7 red and 3 blue sweets. He takes a sweet at random and eats it. He then takes another.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Complete the tree diagram.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4830449" y="924805"/>
            <a:ext cx="4015677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Amir has a bag with 4 green and 3 blue counters.  He takes a counter and does n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 replace it. He then takes another counter.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tree diagram.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295" y="1954697"/>
            <a:ext cx="2505511" cy="194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0597" y="2202874"/>
            <a:ext cx="2514569" cy="1788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Draw a tree diagram for dependent events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8974" y="924805"/>
            <a:ext cx="3893569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Rosie has a bag of fruit containing 4 apples and 6 pears.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Rosie chooses a piece of fruit at random and eats it. She then takes another piece. Draw a tree diagram to show the possible results.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4678049" y="924806"/>
            <a:ext cx="381611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There are 8 pens in Paul’s pencil case. 5 of the pens are blue and the rest are red. Paul randomly takes two pens out of his pencil case.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tree diagram to show all the possible outcomes.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" name="Google Shape;51;p8"/>
          <p:cNvGrpSpPr/>
          <p:nvPr/>
        </p:nvGrpSpPr>
        <p:grpSpPr>
          <a:xfrm>
            <a:off x="3713155" y="1264422"/>
            <a:ext cx="665979" cy="643892"/>
            <a:chOff x="2964253" y="994077"/>
            <a:chExt cx="955894" cy="924192"/>
          </a:xfrm>
        </p:grpSpPr>
        <p:pic>
          <p:nvPicPr>
            <p:cNvPr id="52" name="Google Shape;5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3134" y="1172001"/>
              <a:ext cx="777013" cy="746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64253" y="994077"/>
              <a:ext cx="567387" cy="7071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sz="3000">
              <a:solidFill>
                <a:srgbClr val="4A314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t/>
            </a:r>
            <a:endParaRPr>
              <a:solidFill>
                <a:srgbClr val="47334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Draw a tree diagram for dependent events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8975" y="924806"/>
            <a:ext cx="3891600" cy="3772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Jack has a bag with 7 red and 3 blue sweets. He takes a sweet at random and eats it. He then takes another.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Complete the tree diagram.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/>
        </p:nvSpPr>
        <p:spPr>
          <a:xfrm>
            <a:off x="4830449" y="924805"/>
            <a:ext cx="4015677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Amir has a bag with 4 green and 3 blue counters.  He takes a counter and does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 replace it. He then takes another counter.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tree diagram.</a:t>
            </a:r>
            <a:endParaRPr/>
          </a:p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197" y="1941083"/>
            <a:ext cx="2454855" cy="192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5150" y="2253368"/>
            <a:ext cx="2426903" cy="173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Draw a tree diagram for dependent events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58974" y="924805"/>
            <a:ext cx="3893569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Rosie has a bag of fruit containing 4 apples and 6 pears.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Rosie chooses a piece of fruit at random and eats it. She then takes another piece. Draw a tree diagram to show the possible results.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4678049" y="924806"/>
            <a:ext cx="381611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There are 8 pens in Paul’s pencil case. 5 of the pens are blue and the rest are red. Paul randomly takes two pens out of his pencil case.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tree diagram to show all the possible outcomes.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7" name="Google Shape;77;p11"/>
          <p:cNvGrpSpPr/>
          <p:nvPr/>
        </p:nvGrpSpPr>
        <p:grpSpPr>
          <a:xfrm>
            <a:off x="3713155" y="1264422"/>
            <a:ext cx="665979" cy="643892"/>
            <a:chOff x="2964253" y="994077"/>
            <a:chExt cx="955894" cy="924192"/>
          </a:xfrm>
        </p:grpSpPr>
        <p:pic>
          <p:nvPicPr>
            <p:cNvPr id="78" name="Google Shape;78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3134" y="1172001"/>
              <a:ext cx="777013" cy="746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64253" y="994077"/>
              <a:ext cx="567387" cy="7071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249" y="2859064"/>
            <a:ext cx="2220412" cy="170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51598" y="2818005"/>
            <a:ext cx="2238943" cy="1755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