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3"/>
    <p:sldMasterId id="2147483674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Montserrat SemiBold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Montserrat Medium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SemiBold-boldItalic.fntdata"/><Relationship Id="rId10" Type="http://schemas.openxmlformats.org/officeDocument/2006/relationships/font" Target="fonts/MontserratSemiBold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font" Target="fonts/MontserratSemiBold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Medium-bold.fntdata"/><Relationship Id="rId16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Medium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font" Target="fonts/MontserratSemiBold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6a7c87738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6a7c8773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e6a349cb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e6a349cb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Identifying Known and Unknown Relationships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267013" y="235950"/>
            <a:ext cx="3188700" cy="5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3725975" y="254550"/>
            <a:ext cx="4925100" cy="1114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In one section of the Luffield Grandstand there are five rows with 47 seats in each row. How many Formula 1 fans can sit in this section?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3708800" y="1498725"/>
            <a:ext cx="4959300" cy="11148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The catering team served 398 meals to the pit crews at lunchtime and a further 536 in the evening. How many meals did they serve in total?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133600" y="967925"/>
            <a:ext cx="2670300" cy="36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known and unknown values in the problem.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part-whole relationships and draw / make an appropriate bar model to identify the calculation needed.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Solve the problem using an efficient calculation strategy.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3674450" y="2742900"/>
            <a:ext cx="5028000" cy="1676700"/>
          </a:xfrm>
          <a:prstGeom prst="rect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Montserrat"/>
                <a:ea typeface="Montserrat"/>
                <a:cs typeface="Montserrat"/>
                <a:sym typeface="Montserrat"/>
              </a:rPr>
              <a:t>When slowing down at the Village turn, a car’s brake temperature measures 985°C. This decreases by 395°C when the car passes through Woodcote. What temperature is measured in the brakes at Woodcote?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