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2B5EFAA-5208-4521-BCF0-F9DB261FB693}">
  <a:tblStyle styleId="{62B5EFAA-5208-4521-BCF0-F9DB261FB69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ccd6d80c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8ccd6d80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c5dd6e0f4_0_3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8c5dd6e0f4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ca29c26d7_0_1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8ca29c26d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cd6d80c4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8ccd6d80c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ca29c26d7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8ca29c26d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11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7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0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4294967295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400">
                <a:solidFill>
                  <a:schemeClr val="dk2"/>
                </a:solidFill>
              </a:rPr>
              <a:t>Mathematics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83" name="Google Shape;83;p16"/>
          <p:cNvSpPr txBox="1"/>
          <p:nvPr>
            <p:ph idx="4294967295" type="subTitle"/>
          </p:nvPr>
        </p:nvSpPr>
        <p:spPr>
          <a:xfrm>
            <a:off x="353467" y="5421442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1800">
                <a:solidFill>
                  <a:schemeClr val="dk2"/>
                </a:solidFill>
              </a:rPr>
              <a:t>Mr Kelsall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353475" y="2988450"/>
            <a:ext cx="11148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Calculating angles within a shape 3: composite shapes and parallel lines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398275" y="303100"/>
            <a:ext cx="1179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triangles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398275" y="879450"/>
            <a:ext cx="9928200" cy="19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draw one line in each quadrilateral, from one vertex to another vertex, to create two triangles?  Can you draw your own examples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0" l="0" r="38506" t="47873"/>
          <a:stretch/>
        </p:blipFill>
        <p:spPr>
          <a:xfrm>
            <a:off x="488200" y="2333225"/>
            <a:ext cx="9272276" cy="36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398275" y="303100"/>
            <a:ext cx="9335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Parallel lines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405800" y="840950"/>
            <a:ext cx="9062100" cy="19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 about the angles in these shapes? Can you explain your thoughts?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8192" l="5622" r="5409" t="9960"/>
          <a:stretch/>
        </p:blipFill>
        <p:spPr>
          <a:xfrm rot="10800000">
            <a:off x="523925" y="1879802"/>
            <a:ext cx="8285050" cy="428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398275" y="303100"/>
            <a:ext cx="9335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Parallel lines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05800" y="840950"/>
            <a:ext cx="9062100" cy="19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 about the angles in these shapes? Can you explain your thoughts?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5913" l="4263" r="19323" t="15240"/>
          <a:stretch/>
        </p:blipFill>
        <p:spPr>
          <a:xfrm rot="10800000">
            <a:off x="506050" y="1842574"/>
            <a:ext cx="6143100" cy="411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1875" y="1682875"/>
            <a:ext cx="1440000" cy="114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398275" y="303100"/>
            <a:ext cx="9335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Parallel lines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405800" y="840950"/>
            <a:ext cx="9762900" cy="19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this shape, can you find quadrilaterals? 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Explain their properties? Explain their angle size?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7" name="Google Shape;117;p20"/>
          <p:cNvGraphicFramePr/>
          <p:nvPr/>
        </p:nvGraphicFramePr>
        <p:xfrm>
          <a:off x="76600" y="18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{62B5EFAA-5208-4521-BCF0-F9DB261FB693}</a:tableStyleId>
              </a:tblPr>
              <a:tblGrid>
                <a:gridCol w="2477400"/>
                <a:gridCol w="1638525"/>
                <a:gridCol w="2275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Angles</a:t>
                      </a:r>
                      <a:endParaRPr b="1"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Sides</a:t>
                      </a:r>
                      <a:endParaRPr b="1" sz="25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Square:</a:t>
                      </a:r>
                      <a:endParaRPr b="1"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RA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equal PS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Rectangle</a:t>
                      </a:r>
                      <a:endParaRPr b="1"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RA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pairs of PS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Rhombus</a:t>
                      </a:r>
                      <a:endParaRPr b="1"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pairs of </a:t>
                      </a:r>
                      <a:endParaRPr sz="2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equal A</a:t>
                      </a:r>
                      <a:endParaRPr sz="2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equal PS</a:t>
                      </a:r>
                      <a:endParaRPr sz="2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Parallelogram</a:t>
                      </a:r>
                      <a:endParaRPr b="1" sz="2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pairs of </a:t>
                      </a:r>
                      <a:endParaRPr sz="2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equal A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pairs of PS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en-GB" sz="2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Trapezium</a:t>
                      </a:r>
                      <a:endParaRPr b="1" sz="2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2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1+ pairs of PS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8" name="Google Shape;118;p20"/>
          <p:cNvPicPr preferRelativeResize="0"/>
          <p:nvPr/>
        </p:nvPicPr>
        <p:blipFill rotWithShape="1">
          <a:blip r:embed="rId4">
            <a:alphaModFix/>
          </a:blip>
          <a:srcRect b="2047" l="21909" r="25499" t="4815"/>
          <a:stretch/>
        </p:blipFill>
        <p:spPr>
          <a:xfrm>
            <a:off x="6468026" y="2028800"/>
            <a:ext cx="4484075" cy="41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/>
        </p:nvSpPr>
        <p:spPr>
          <a:xfrm>
            <a:off x="470500" y="1032075"/>
            <a:ext cx="88890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your </a:t>
            </a:r>
            <a:r>
              <a:rPr b="0" i="0" lang="en-GB" sz="30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new learning</a:t>
            </a: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find the missing angles in these shapes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398275" y="303100"/>
            <a:ext cx="8889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9907" l="74720" r="2819" t="58623"/>
          <a:stretch/>
        </p:blipFill>
        <p:spPr>
          <a:xfrm rot="10800000">
            <a:off x="548049" y="3138530"/>
            <a:ext cx="2770957" cy="245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 b="10186" l="0" r="85170" t="48855"/>
          <a:stretch/>
        </p:blipFill>
        <p:spPr>
          <a:xfrm rot="10800000">
            <a:off x="6348166" y="2450051"/>
            <a:ext cx="1829626" cy="319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b="9908" l="17851" r="63864" t="50484"/>
          <a:stretch/>
        </p:blipFill>
        <p:spPr>
          <a:xfrm rot="10800000">
            <a:off x="3753372" y="2503007"/>
            <a:ext cx="2255872" cy="309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48617" l="74476" r="0" t="17118"/>
          <a:stretch/>
        </p:blipFill>
        <p:spPr>
          <a:xfrm rot="10800000">
            <a:off x="8689914" y="3029295"/>
            <a:ext cx="3149011" cy="267585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1458050" y="6258500"/>
            <a:ext cx="43203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GB" sz="11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Source of all images : Mr Kelsall</a:t>
            </a:r>
            <a:r>
              <a:rPr lang="en-GB" sz="1150">
                <a:solidFill>
                  <a:srgbClr val="434343"/>
                </a:solidFill>
              </a:rPr>
              <a:t> or</a:t>
            </a:r>
            <a:r>
              <a:rPr b="0" i="0" lang="en-GB" sz="11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Oak National Academy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