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80a0e6e2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80a0e6e2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671d4cf9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671d4cf9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80a0e6e28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80a0e6e28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80a0e6e28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80a0e6e28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6efc9143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6efc9143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>
            <p:ph type="ctrTitle"/>
          </p:nvPr>
        </p:nvSpPr>
        <p:spPr>
          <a:xfrm>
            <a:off x="390450" y="361375"/>
            <a:ext cx="8363100" cy="10017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61616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61616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61616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61616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61616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61616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61616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61616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774300" y="1272050"/>
            <a:ext cx="21156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recognise the value of different coins.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4294967295" type="subTitle"/>
          </p:nvPr>
        </p:nvSpPr>
        <p:spPr>
          <a:xfrm>
            <a:off x="458975" y="445025"/>
            <a:ext cx="82260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	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4294967295" type="subTitle"/>
          </p:nvPr>
        </p:nvSpPr>
        <p:spPr>
          <a:xfrm>
            <a:off x="264650" y="4354125"/>
            <a:ext cx="33981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Mrs Bramble &amp; Miss Sidhu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47550" y="153625"/>
            <a:ext cx="5045400" cy="4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Independent Task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5626300" y="227075"/>
            <a:ext cx="32037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774300" y="1272050"/>
            <a:ext cx="21156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-1908" l="0" r="0" t="-4723"/>
          <a:stretch/>
        </p:blipFill>
        <p:spPr>
          <a:xfrm>
            <a:off x="1534025" y="856100"/>
            <a:ext cx="6399952" cy="36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33450" y="37775"/>
            <a:ext cx="5406600" cy="62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Independent Task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182925" y="726200"/>
            <a:ext cx="3818100" cy="245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Can you place the coins in order from the greatest value to the least value. 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665150" y="726200"/>
            <a:ext cx="5335800" cy="245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latin typeface="Montserrat"/>
                <a:ea typeface="Montserrat"/>
                <a:cs typeface="Montserrat"/>
                <a:sym typeface="Montserrat"/>
              </a:rPr>
              <a:t>Can you place the coins in order from the greatest value to the least value?</a:t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200" y="3185600"/>
            <a:ext cx="14859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9800" y="3166638"/>
            <a:ext cx="173355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1900" y="3166650"/>
            <a:ext cx="1181169" cy="96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0700" y="2925538"/>
            <a:ext cx="182880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123125" y="109075"/>
            <a:ext cx="8753100" cy="5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Answers</a:t>
            </a:r>
            <a:endParaRPr sz="3600">
              <a:solidFill>
                <a:schemeClr val="dk2"/>
              </a:solidFill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700" y="778450"/>
            <a:ext cx="6644326" cy="342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14475" y="680025"/>
            <a:ext cx="2560800" cy="419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2492225" y="284900"/>
            <a:ext cx="2614200" cy="96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The highest value coin is the 10p as it needs 10 pennies to make the same value.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6837025" y="1875700"/>
            <a:ext cx="2256300" cy="53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The 1p is the least in value as its value is 1 pence.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6203" l="0" r="0" t="16196"/>
          <a:stretch/>
        </p:blipFill>
        <p:spPr>
          <a:xfrm>
            <a:off x="542048" y="1099725"/>
            <a:ext cx="2298250" cy="133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 b="15674" l="0" r="0" t="15667"/>
          <a:stretch/>
        </p:blipFill>
        <p:spPr>
          <a:xfrm>
            <a:off x="513050" y="3107125"/>
            <a:ext cx="2258559" cy="13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5">
            <a:alphaModFix/>
          </a:blip>
          <a:srcRect b="0" l="24572" r="24572" t="0"/>
          <a:stretch/>
        </p:blipFill>
        <p:spPr>
          <a:xfrm>
            <a:off x="6625623" y="1450325"/>
            <a:ext cx="1624300" cy="262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6">
            <a:alphaModFix/>
          </a:blip>
          <a:srcRect b="0" l="7388" r="7388" t="0"/>
          <a:stretch/>
        </p:blipFill>
        <p:spPr>
          <a:xfrm>
            <a:off x="3357634" y="1058375"/>
            <a:ext cx="2428725" cy="242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>
            <p:ph type="ctrTitle"/>
          </p:nvPr>
        </p:nvSpPr>
        <p:spPr>
          <a:xfrm>
            <a:off x="390450" y="361375"/>
            <a:ext cx="8363100" cy="10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