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5" r:id="rId3"/>
  </p:sldMasterIdLst>
  <p:notesMasterIdLst>
    <p:notesMasterId r:id="rId4"/>
  </p:notesMasterIdLst>
  <p:sldIdLst>
    <p:sldId id="256" r:id="rId5"/>
    <p:sldId id="257" r:id="rId6"/>
  </p:sldIdLst>
  <p:sldSz cy="10287000" cx="18288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Medium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MontserratMedium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MontserratMedium-italic.fntdata"/><Relationship Id="rId16" Type="http://schemas.openxmlformats.org/officeDocument/2006/relationships/font" Target="fonts/Montserrat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MontserratMedium-boldItalic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f0801195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gbf080119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b="0" i="1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b="0" i="1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1" name="Google Shape;31;p4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b="0" i="1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00468C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980500" y="3647250"/>
            <a:ext cx="16389600" cy="46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Montserrat SemiBold"/>
              <a:buNone/>
              <a:defRPr b="0" i="1" sz="7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b="0" i="1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41" name="Google Shape;41;p6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45" name="Google Shape;45;p6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b="0" i="1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1" name="Google Shape;51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b="0" i="1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5" name="Google Shape;55;p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b="0" i="1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14116050" y="171450"/>
            <a:ext cx="4171800" cy="2819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4400">
                <a:solidFill>
                  <a:srgbClr val="4B3241"/>
                </a:solidFill>
              </a:rPr>
              <a:t>Explore sound art and create an art piece that illustrates sounds and noise</a:t>
            </a:r>
            <a:endParaRPr sz="44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44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4400">
                <a:solidFill>
                  <a:srgbClr val="4B3241"/>
                </a:solidFill>
              </a:rPr>
              <a:t>Lesson 2 of 5</a:t>
            </a:r>
            <a:endParaRPr sz="44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44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4400">
                <a:solidFill>
                  <a:srgbClr val="4B3241"/>
                </a:solidFill>
              </a:rPr>
              <a:t>Downloadable Resource</a:t>
            </a:r>
            <a:endParaRPr sz="4400">
              <a:solidFill>
                <a:srgbClr val="4B3241"/>
              </a:solidFill>
            </a:endParaRPr>
          </a:p>
        </p:txBody>
      </p:sp>
      <p:sp>
        <p:nvSpPr>
          <p:cNvPr id="65" name="Google Shape;65;p9"/>
          <p:cNvSpPr txBox="1"/>
          <p:nvPr>
            <p:ph idx="4294967295" type="subTitle"/>
          </p:nvPr>
        </p:nvSpPr>
        <p:spPr>
          <a:xfrm>
            <a:off x="917950" y="890050"/>
            <a:ext cx="127734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Art, craft and design – New Media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66" name="Google Shape;66;p9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Simon Columb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2" name="Google Shape;72;p10"/>
          <p:cNvSpPr/>
          <p:nvPr/>
        </p:nvSpPr>
        <p:spPr>
          <a:xfrm>
            <a:off x="14116050" y="171450"/>
            <a:ext cx="4171800" cy="2819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0"/>
          <p:cNvPicPr preferRelativeResize="0"/>
          <p:nvPr/>
        </p:nvPicPr>
        <p:blipFill rotWithShape="1">
          <a:blip r:embed="rId3">
            <a:alphaModFix/>
          </a:blip>
          <a:srcRect b="18082" l="34895" r="35359" t="19521"/>
          <a:stretch/>
        </p:blipFill>
        <p:spPr>
          <a:xfrm rot="-5400000">
            <a:off x="3151061" y="-2008606"/>
            <a:ext cx="10228711" cy="14304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