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4e521a4c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4e521a4c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6d880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6d880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4e521a4c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94e521a4c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94e521a4c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94e521a4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4e521a4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4e521a4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94e521a4c_0_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94e521a4c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4e521a4c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4e521a4c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4e521a4c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94e521a4c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94e521a4c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94e521a4c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share a total equally between a set number of groups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341425" y="4231750"/>
            <a:ext cx="47058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Charlton, Mrs Bramble and 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1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3" cy="301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2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199" cy="313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3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3" cy="308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98625" y="85025"/>
            <a:ext cx="3541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4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0" cy="292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1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3" cy="301611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2289800" y="3127100"/>
            <a:ext cx="5640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1298700" y="1777150"/>
            <a:ext cx="1931100" cy="922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3229800" y="1777150"/>
            <a:ext cx="1931100" cy="922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5174900" y="1777150"/>
            <a:ext cx="1931100" cy="922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7106000" y="1777150"/>
            <a:ext cx="1931100" cy="9228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2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199" cy="3137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/>
          <p:nvPr/>
        </p:nvSpPr>
        <p:spPr>
          <a:xfrm>
            <a:off x="1572100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2630175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774975" y="1473188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4734000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5878800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6837825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7982625" y="1367050"/>
            <a:ext cx="1144800" cy="18285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2409400" y="3195550"/>
            <a:ext cx="5640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98625" y="85025"/>
            <a:ext cx="3370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3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3" cy="30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1930950" y="1367050"/>
            <a:ext cx="1435500" cy="18798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3211175" y="1419600"/>
            <a:ext cx="1435500" cy="18798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4525525" y="1419600"/>
            <a:ext cx="1435500" cy="18798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874125" y="1367050"/>
            <a:ext cx="1435500" cy="18798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249475" y="1367050"/>
            <a:ext cx="1435500" cy="18798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2306875" y="3195550"/>
            <a:ext cx="6666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/>
        </p:nvSpPr>
        <p:spPr>
          <a:xfrm>
            <a:off x="98625" y="85025"/>
            <a:ext cx="3541200" cy="581400"/>
          </a:xfrm>
          <a:prstGeom prst="rect">
            <a:avLst/>
          </a:prstGeom>
          <a:solidFill>
            <a:srgbClr val="65BE4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 4 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8825"/>
            <a:ext cx="8839200" cy="292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/>
          <p:nvPr/>
        </p:nvSpPr>
        <p:spPr>
          <a:xfrm>
            <a:off x="85440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182850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2953425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392295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/>
          <p:nvPr/>
        </p:nvSpPr>
        <p:spPr>
          <a:xfrm>
            <a:off x="496705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601115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705525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8099350" y="1298700"/>
            <a:ext cx="974100" cy="18114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2"/>
          <p:cNvSpPr txBox="1"/>
          <p:nvPr/>
        </p:nvSpPr>
        <p:spPr>
          <a:xfrm>
            <a:off x="2142250" y="3110100"/>
            <a:ext cx="6666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