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DF4325-B4AA-4CF4-AB0D-E6CE56472B1A}">
  <a:tblStyle styleId="{A4DF4325-B4AA-4CF4-AB0D-E6CE56472B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b44cc5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b44cc5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9018ac2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9018ac2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d60122b9_0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d60122b9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1070350" y="3028700"/>
            <a:ext cx="14457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Case study: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Marie Curie and Frederick Soddy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The Radioactive Scientists!</a:t>
            </a:r>
            <a:endParaRPr sz="4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1070350" y="10424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Atomic Structure &amp; the Periodic Table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1070350" y="83633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Dr Patel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9620" l="0" r="0" t="0"/>
          <a:stretch/>
        </p:blipFill>
        <p:spPr>
          <a:xfrm>
            <a:off x="1050525" y="40050"/>
            <a:ext cx="16186947" cy="91906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11760250" y="3216613"/>
            <a:ext cx="44748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Image source Oak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2800"/>
            <a:ext cx="9253200" cy="8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952500" y="258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{A4DF4325-B4AA-4CF4-AB0D-E6CE56472B1A}</a:tableStyleId>
              </a:tblPr>
              <a:tblGrid>
                <a:gridCol w="4244250"/>
                <a:gridCol w="6677750"/>
                <a:gridCol w="5461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Marie Curie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Frederick Soddy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Scientific achievements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Nobel prizes achieved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 interesting facts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