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69ef62721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869ef6272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Pen and paper and encourage to pause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5" name="Google Shape;35;p6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7" name="Google Shape;37;p6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2.jp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Difference of Two Squares 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73" name="Google Shape;73;p12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4" name="Google Shape;74;p12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Mrs Buckmire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935183" y="3616037"/>
            <a:ext cx="3537892" cy="11490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5119256" y="3616037"/>
            <a:ext cx="3537892" cy="114903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9303329" y="3616037"/>
            <a:ext cx="4316951" cy="114903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935183" y="2244437"/>
            <a:ext cx="4895892" cy="746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Expand and simplify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983675" y="5920966"/>
            <a:ext cx="5118709" cy="746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102466" y="1592899"/>
            <a:ext cx="140782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Binh has completed some questions. Correct and explain her mistakes.</a:t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1237194" y="2949204"/>
            <a:ext cx="3240360" cy="8640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1237194" y="6794784"/>
            <a:ext cx="3240360" cy="8640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1237194" y="4279404"/>
            <a:ext cx="3240360" cy="86409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1237194" y="5469484"/>
            <a:ext cx="3240360" cy="8640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7">
            <a:alphaModFix/>
          </a:blip>
          <a:srcRect b="65776" l="27533" r="49838" t="2225"/>
          <a:stretch/>
        </p:blipFill>
        <p:spPr>
          <a:xfrm>
            <a:off x="15784448" y="4408085"/>
            <a:ext cx="2194562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1237194" y="8000443"/>
            <a:ext cx="3240360" cy="86409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775842" y="2158822"/>
            <a:ext cx="140782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She has expanded and simplified the following expressions: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29954" y="2834442"/>
            <a:ext cx="9544050" cy="56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8498765" y="2011701"/>
            <a:ext cx="6168497" cy="1682983"/>
          </a:xfrm>
          <a:prstGeom prst="wedgeRoundRectCallout">
            <a:avLst>
              <a:gd fmla="val 42768" name="adj1"/>
              <a:gd fmla="val 103395" name="adj2"/>
              <a:gd fmla="val 16667" name="adj3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1175373" y="1917860"/>
            <a:ext cx="2443298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Xavier says….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175373" y="3215365"/>
            <a:ext cx="13023118" cy="573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016" l="-9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5">
            <a:alphaModFix/>
          </a:blip>
          <a:srcRect b="20442" l="70086" r="7197" t="54444"/>
          <a:stretch/>
        </p:blipFill>
        <p:spPr>
          <a:xfrm>
            <a:off x="14474555" y="3894631"/>
            <a:ext cx="2801770" cy="438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