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10287000" cx="18288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D5DFFBE-F6AD-4255-A3E8-E2661B459F1B}">
  <a:tblStyle styleId="{3D5DFFBE-F6AD-4255-A3E8-E2661B459F1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1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" name="Google Shape;2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" name="Google Shape;3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917575" y="2062050"/>
            <a:ext cx="13201200" cy="25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 sz="5000">
                <a:solidFill>
                  <a:srgbClr val="4B3241"/>
                </a:solidFill>
              </a:rPr>
              <a:t>Angles</a:t>
            </a:r>
            <a:endParaRPr sz="50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 sz="5000">
                <a:solidFill>
                  <a:srgbClr val="4B3241"/>
                </a:solidFill>
              </a:rPr>
              <a:t>Downloadable Resource</a:t>
            </a:r>
            <a:r>
              <a:rPr lang="en-GB" sz="5000">
                <a:solidFill>
                  <a:srgbClr val="4B3241"/>
                </a:solidFill>
              </a:rPr>
              <a:t> – Describing and comparing angles.</a:t>
            </a:r>
            <a:endParaRPr sz="5000">
              <a:solidFill>
                <a:srgbClr val="4B3241"/>
              </a:solidFill>
            </a:endParaRPr>
          </a:p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918000" y="890600"/>
            <a:ext cx="164520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28" name="Google Shape;28;p5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Mr. Thomas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5" name="Google Shape;35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Try this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7" name="Google Shape;37;p6"/>
          <p:cNvSpPr/>
          <p:nvPr/>
        </p:nvSpPr>
        <p:spPr>
          <a:xfrm>
            <a:off x="543656" y="2476087"/>
            <a:ext cx="665031" cy="707886"/>
          </a:xfrm>
          <a:prstGeom prst="roundRect">
            <a:avLst>
              <a:gd fmla="val 26552" name="adj"/>
            </a:avLst>
          </a:prstGeom>
          <a:solidFill>
            <a:schemeClr val="lt1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38" name="Google Shape;38;p6"/>
          <p:cNvSpPr/>
          <p:nvPr/>
        </p:nvSpPr>
        <p:spPr>
          <a:xfrm>
            <a:off x="5966205" y="947702"/>
            <a:ext cx="665031" cy="707886"/>
          </a:xfrm>
          <a:prstGeom prst="roundRect">
            <a:avLst>
              <a:gd fmla="val 26552" name="adj"/>
            </a:avLst>
          </a:prstGeom>
          <a:solidFill>
            <a:schemeClr val="lt1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39" name="Google Shape;39;p6"/>
          <p:cNvSpPr/>
          <p:nvPr/>
        </p:nvSpPr>
        <p:spPr>
          <a:xfrm>
            <a:off x="9970531" y="1782539"/>
            <a:ext cx="665031" cy="707886"/>
          </a:xfrm>
          <a:prstGeom prst="roundRect">
            <a:avLst>
              <a:gd fmla="val 26552" name="adj"/>
            </a:avLst>
          </a:prstGeom>
          <a:solidFill>
            <a:schemeClr val="lt1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40" name="Google Shape;40;p6"/>
          <p:cNvSpPr/>
          <p:nvPr/>
        </p:nvSpPr>
        <p:spPr>
          <a:xfrm>
            <a:off x="12344400" y="6235650"/>
            <a:ext cx="3414041" cy="2614249"/>
          </a:xfrm>
          <a:prstGeom prst="wedgeRoundRectCallout">
            <a:avLst>
              <a:gd fmla="val 72938" name="adj1"/>
              <a:gd fmla="val -87155" name="adj2"/>
              <a:gd fmla="val 16667" name="adj3"/>
            </a:avLst>
          </a:prstGeom>
          <a:solidFill>
            <a:schemeClr val="lt1"/>
          </a:solidFill>
          <a:ln cap="flat" cmpd="sng" w="222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would you describe what an angle is?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do they measure?</a:t>
            </a:r>
            <a:endParaRPr/>
          </a:p>
        </p:txBody>
      </p:sp>
      <p:grpSp>
        <p:nvGrpSpPr>
          <p:cNvPr id="41" name="Google Shape;41;p6"/>
          <p:cNvGrpSpPr/>
          <p:nvPr/>
        </p:nvGrpSpPr>
        <p:grpSpPr>
          <a:xfrm>
            <a:off x="9140829" y="2244816"/>
            <a:ext cx="6407144" cy="3081900"/>
            <a:chOff x="9230962" y="2987551"/>
            <a:chExt cx="4320000" cy="2811206"/>
          </a:xfrm>
        </p:grpSpPr>
        <p:cxnSp>
          <p:nvCxnSpPr>
            <p:cNvPr id="42" name="Google Shape;42;p6"/>
            <p:cNvCxnSpPr/>
            <p:nvPr/>
          </p:nvCxnSpPr>
          <p:spPr>
            <a:xfrm rot="10800000">
              <a:off x="9230962" y="3400780"/>
              <a:ext cx="4320000" cy="0"/>
            </a:xfrm>
            <a:prstGeom prst="straightConnector1">
              <a:avLst/>
            </a:prstGeom>
            <a:noFill/>
            <a:ln cap="flat" cmpd="sng" w="50800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43" name="Google Shape;43;p6"/>
            <p:cNvCxnSpPr/>
            <p:nvPr/>
          </p:nvCxnSpPr>
          <p:spPr>
            <a:xfrm rot="10800000">
              <a:off x="10281069" y="3407879"/>
              <a:ext cx="3210996" cy="2390878"/>
            </a:xfrm>
            <a:prstGeom prst="straightConnector1">
              <a:avLst/>
            </a:prstGeom>
            <a:noFill/>
            <a:ln cap="flat" cmpd="sng" w="73025">
              <a:solidFill>
                <a:srgbClr val="8ACE76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4" name="Google Shape;44;p6"/>
            <p:cNvSpPr/>
            <p:nvPr/>
          </p:nvSpPr>
          <p:spPr>
            <a:xfrm>
              <a:off x="9903446" y="2987551"/>
              <a:ext cx="914400" cy="914400"/>
            </a:xfrm>
            <a:prstGeom prst="arc">
              <a:avLst>
                <a:gd fmla="val 21386562" name="adj1"/>
                <a:gd fmla="val 1935498" name="adj2"/>
              </a:avLst>
            </a:prstGeom>
            <a:noFill/>
            <a:ln cap="flat" cmpd="sng" w="63500">
              <a:solidFill>
                <a:srgbClr val="8ACE7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6"/>
            <p:cNvSpPr/>
            <p:nvPr/>
          </p:nvSpPr>
          <p:spPr>
            <a:xfrm>
              <a:off x="9925805" y="3142439"/>
              <a:ext cx="540000" cy="540000"/>
            </a:xfrm>
            <a:prstGeom prst="arc">
              <a:avLst>
                <a:gd fmla="val 1384351" name="adj1"/>
                <a:gd fmla="val 10791608" name="adj2"/>
              </a:avLst>
            </a:prstGeom>
            <a:noFill/>
            <a:ln cap="flat" cmpd="sng" w="63500">
              <a:solidFill>
                <a:srgbClr val="8ACE7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6"/>
            <p:cNvSpPr/>
            <p:nvPr/>
          </p:nvSpPr>
          <p:spPr>
            <a:xfrm>
              <a:off x="9850385" y="3004779"/>
              <a:ext cx="792000" cy="792000"/>
            </a:xfrm>
            <a:prstGeom prst="arc">
              <a:avLst>
                <a:gd fmla="val 320" name="adj1"/>
                <a:gd fmla="val 1763625" name="adj2"/>
              </a:avLst>
            </a:prstGeom>
            <a:noFill/>
            <a:ln cap="flat" cmpd="sng" w="63500">
              <a:solidFill>
                <a:srgbClr val="8ACE7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" name="Google Shape;47;p6"/>
          <p:cNvGrpSpPr/>
          <p:nvPr/>
        </p:nvGrpSpPr>
        <p:grpSpPr>
          <a:xfrm>
            <a:off x="6613749" y="584606"/>
            <a:ext cx="3016602" cy="3762429"/>
            <a:chOff x="7300820" y="3156911"/>
            <a:chExt cx="1836608" cy="2056565"/>
          </a:xfrm>
        </p:grpSpPr>
        <p:sp>
          <p:nvSpPr>
            <p:cNvPr id="48" name="Google Shape;48;p6"/>
            <p:cNvSpPr/>
            <p:nvPr/>
          </p:nvSpPr>
          <p:spPr>
            <a:xfrm>
              <a:off x="7300820" y="3549192"/>
              <a:ext cx="1836608" cy="1664283"/>
            </a:xfrm>
            <a:prstGeom prst="diagStripe">
              <a:avLst>
                <a:gd fmla="val 34785" name="adj"/>
              </a:avLst>
            </a:prstGeom>
            <a:solidFill>
              <a:srgbClr val="27FFF0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6"/>
            <p:cNvSpPr/>
            <p:nvPr/>
          </p:nvSpPr>
          <p:spPr>
            <a:xfrm rot="8138016">
              <a:off x="7666432" y="3268725"/>
              <a:ext cx="540000" cy="540000"/>
            </a:xfrm>
            <a:prstGeom prst="arc">
              <a:avLst>
                <a:gd fmla="val 139388" name="adj1"/>
                <a:gd fmla="val 13474934" name="adj2"/>
              </a:avLst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" name="Google Shape;50;p6"/>
          <p:cNvGrpSpPr/>
          <p:nvPr/>
        </p:nvGrpSpPr>
        <p:grpSpPr>
          <a:xfrm>
            <a:off x="1852558" y="2203318"/>
            <a:ext cx="3585571" cy="3870332"/>
            <a:chOff x="430968" y="2704475"/>
            <a:chExt cx="1800000" cy="2400000"/>
          </a:xfrm>
        </p:grpSpPr>
        <p:pic>
          <p:nvPicPr>
            <p:cNvPr descr="Image" id="51" name="Google Shape;51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30968" y="2704475"/>
              <a:ext cx="1800000" cy="2400000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pic>
        <p:cxnSp>
          <p:nvCxnSpPr>
            <p:cNvPr id="52" name="Google Shape;52;p6"/>
            <p:cNvCxnSpPr/>
            <p:nvPr/>
          </p:nvCxnSpPr>
          <p:spPr>
            <a:xfrm flipH="1" rot="10800000">
              <a:off x="969751" y="3066400"/>
              <a:ext cx="56433" cy="1599729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3" name="Google Shape;53;p6"/>
            <p:cNvCxnSpPr/>
            <p:nvPr/>
          </p:nvCxnSpPr>
          <p:spPr>
            <a:xfrm rot="10800000">
              <a:off x="1026184" y="3066400"/>
              <a:ext cx="617265" cy="1377696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54" name="Google Shape;54;p6"/>
          <p:cNvGrpSpPr/>
          <p:nvPr/>
        </p:nvGrpSpPr>
        <p:grpSpPr>
          <a:xfrm>
            <a:off x="5154737" y="3068510"/>
            <a:ext cx="6650834" cy="6111750"/>
            <a:chOff x="3607211" y="2276887"/>
            <a:chExt cx="3219957" cy="3016601"/>
          </a:xfrm>
        </p:grpSpPr>
        <p:pic>
          <p:nvPicPr>
            <p:cNvPr id="55" name="Google Shape;55;p6"/>
            <p:cNvPicPr preferRelativeResize="0"/>
            <p:nvPr/>
          </p:nvPicPr>
          <p:blipFill rotWithShape="1">
            <a:blip r:embed="rId4">
              <a:alphaModFix/>
            </a:blip>
            <a:srcRect b="18906" l="33409" r="5490" t="20821"/>
            <a:stretch/>
          </p:blipFill>
          <p:spPr>
            <a:xfrm>
              <a:off x="4917356" y="3407836"/>
              <a:ext cx="1909813" cy="1552093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  <p:grpSp>
          <p:nvGrpSpPr>
            <p:cNvPr id="56" name="Google Shape;56;p6"/>
            <p:cNvGrpSpPr/>
            <p:nvPr/>
          </p:nvGrpSpPr>
          <p:grpSpPr>
            <a:xfrm rot="-4052058">
              <a:off x="5300362" y="3200301"/>
              <a:ext cx="1099482" cy="1522036"/>
              <a:chOff x="5576359" y="3813290"/>
              <a:chExt cx="1099482" cy="1522036"/>
            </a:xfrm>
          </p:grpSpPr>
          <p:cxnSp>
            <p:nvCxnSpPr>
              <p:cNvPr id="57" name="Google Shape;57;p6"/>
              <p:cNvCxnSpPr/>
              <p:nvPr/>
            </p:nvCxnSpPr>
            <p:spPr>
              <a:xfrm rot="-6747942">
                <a:off x="5405086" y="4288151"/>
                <a:ext cx="1410373" cy="572314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8" name="Google Shape;58;p6"/>
              <p:cNvCxnSpPr/>
              <p:nvPr/>
            </p:nvCxnSpPr>
            <p:spPr>
              <a:xfrm rot="-6747942">
                <a:off x="5626813" y="4509105"/>
                <a:ext cx="1509214" cy="13121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59" name="Google Shape;59;p6"/>
            <p:cNvSpPr/>
            <p:nvPr/>
          </p:nvSpPr>
          <p:spPr>
            <a:xfrm rot="1672583">
              <a:off x="3999512" y="2669188"/>
              <a:ext cx="2232000" cy="2232000"/>
            </a:xfrm>
            <a:custGeom>
              <a:rect b="b" l="l" r="r" t="t"/>
              <a:pathLst>
                <a:path extrusionOk="0" h="120000" w="120000">
                  <a:moveTo>
                    <a:pt x="108636" y="29382"/>
                  </a:moveTo>
                  <a:lnTo>
                    <a:pt x="108636" y="29382"/>
                  </a:lnTo>
                  <a:cubicBezTo>
                    <a:pt x="111424" y="33806"/>
                    <a:pt x="113594" y="38590"/>
                    <a:pt x="115087" y="43601"/>
                  </a:cubicBezTo>
                  <a:lnTo>
                    <a:pt x="117550" y="43076"/>
                  </a:lnTo>
                  <a:lnTo>
                    <a:pt x="115093" y="48263"/>
                  </a:lnTo>
                  <a:lnTo>
                    <a:pt x="110370" y="44606"/>
                  </a:lnTo>
                  <a:lnTo>
                    <a:pt x="112833" y="44081"/>
                  </a:lnTo>
                  <a:lnTo>
                    <a:pt x="112833" y="44081"/>
                  </a:lnTo>
                  <a:cubicBezTo>
                    <a:pt x="111400" y="39335"/>
                    <a:pt x="109333" y="34803"/>
                    <a:pt x="106687" y="30609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" name="Google Shape;60;p6"/>
          <p:cNvSpPr/>
          <p:nvPr/>
        </p:nvSpPr>
        <p:spPr>
          <a:xfrm>
            <a:off x="6820080" y="6055278"/>
            <a:ext cx="665031" cy="707886"/>
          </a:xfrm>
          <a:prstGeom prst="roundRect">
            <a:avLst>
              <a:gd fmla="val 26552" name="adj"/>
            </a:avLst>
          </a:prstGeom>
          <a:solidFill>
            <a:schemeClr val="lt1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pic>
        <p:nvPicPr>
          <p:cNvPr id="61" name="Google Shape;61;p6"/>
          <p:cNvPicPr preferRelativeResize="0"/>
          <p:nvPr/>
        </p:nvPicPr>
        <p:blipFill rotWithShape="1">
          <a:blip r:embed="rId5">
            <a:alphaModFix/>
          </a:blip>
          <a:srcRect b="50413" l="69997" r="7373" t="14857"/>
          <a:stretch/>
        </p:blipFill>
        <p:spPr>
          <a:xfrm>
            <a:off x="16104828" y="4023018"/>
            <a:ext cx="2194563" cy="4763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7" name="Google Shape;67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Connect</a:t>
            </a:r>
            <a:br>
              <a:rPr lang="en-GB">
                <a:solidFill>
                  <a:schemeClr val="dk2"/>
                </a:solidFill>
              </a:rPr>
            </a:br>
            <a:r>
              <a:rPr b="0" lang="en-GB">
                <a:solidFill>
                  <a:schemeClr val="dk2"/>
                </a:solidFill>
              </a:rPr>
              <a:t>One way that we can interpret an angle is a measure of </a:t>
            </a:r>
            <a:r>
              <a:rPr lang="en-GB">
                <a:solidFill>
                  <a:schemeClr val="dk2"/>
                </a:solidFill>
              </a:rPr>
              <a:t>turn, </a:t>
            </a:r>
            <a:r>
              <a:rPr b="0" lang="en-GB">
                <a:solidFill>
                  <a:schemeClr val="dk2"/>
                </a:solidFill>
              </a:rPr>
              <a:t>measured</a:t>
            </a:r>
            <a:r>
              <a:rPr lang="en-GB">
                <a:solidFill>
                  <a:schemeClr val="dk2"/>
                </a:solidFill>
              </a:rPr>
              <a:t> </a:t>
            </a:r>
            <a:r>
              <a:rPr b="0" lang="en-GB">
                <a:solidFill>
                  <a:schemeClr val="dk2"/>
                </a:solidFill>
              </a:rPr>
              <a:t>in</a:t>
            </a:r>
            <a:r>
              <a:rPr lang="en-GB">
                <a:solidFill>
                  <a:schemeClr val="dk2"/>
                </a:solidFill>
              </a:rPr>
              <a:t> degrees</a:t>
            </a:r>
            <a:r>
              <a:rPr b="0" lang="en-GB">
                <a:solidFill>
                  <a:schemeClr val="dk2"/>
                </a:solidFill>
              </a:rPr>
              <a:t>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69" name="Google Shape;69;p7"/>
          <p:cNvGrpSpPr/>
          <p:nvPr/>
        </p:nvGrpSpPr>
        <p:grpSpPr>
          <a:xfrm>
            <a:off x="6806269" y="6609853"/>
            <a:ext cx="5645931" cy="2892336"/>
            <a:chOff x="2226564" y="2167036"/>
            <a:chExt cx="1468609" cy="835925"/>
          </a:xfrm>
        </p:grpSpPr>
        <p:cxnSp>
          <p:nvCxnSpPr>
            <p:cNvPr id="70" name="Google Shape;70;p7"/>
            <p:cNvCxnSpPr/>
            <p:nvPr/>
          </p:nvCxnSpPr>
          <p:spPr>
            <a:xfrm flipH="1" rot="10800000">
              <a:off x="2968893" y="2621001"/>
              <a:ext cx="726280" cy="1"/>
            </a:xfrm>
            <a:prstGeom prst="straightConnector1">
              <a:avLst/>
            </a:prstGeom>
            <a:noFill/>
            <a:ln cap="flat" cmpd="sng" w="69850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71" name="Google Shape;71;p7"/>
            <p:cNvSpPr/>
            <p:nvPr/>
          </p:nvSpPr>
          <p:spPr>
            <a:xfrm rot="610838">
              <a:off x="2592845" y="2224999"/>
              <a:ext cx="720000" cy="720000"/>
            </a:xfrm>
            <a:custGeom>
              <a:rect b="b" l="l" r="r" t="t"/>
              <a:pathLst>
                <a:path extrusionOk="0" h="120000" w="120000">
                  <a:moveTo>
                    <a:pt x="7385" y="71541"/>
                  </a:moveTo>
                  <a:lnTo>
                    <a:pt x="7385" y="71541"/>
                  </a:lnTo>
                  <a:cubicBezTo>
                    <a:pt x="1210" y="44047"/>
                    <a:pt x="17761" y="16555"/>
                    <a:pt x="45156" y="8798"/>
                  </a:cubicBezTo>
                  <a:cubicBezTo>
                    <a:pt x="72552" y="1041"/>
                    <a:pt x="101323" y="15702"/>
                    <a:pt x="110817" y="42256"/>
                  </a:cubicBezTo>
                  <a:lnTo>
                    <a:pt x="116810" y="41281"/>
                  </a:lnTo>
                  <a:lnTo>
                    <a:pt x="111488" y="51622"/>
                  </a:lnTo>
                  <a:lnTo>
                    <a:pt x="101350" y="43797"/>
                  </a:lnTo>
                  <a:lnTo>
                    <a:pt x="107339" y="42822"/>
                  </a:lnTo>
                  <a:cubicBezTo>
                    <a:pt x="98119" y="18399"/>
                    <a:pt x="71171" y="5160"/>
                    <a:pt x="45697" y="12539"/>
                  </a:cubicBezTo>
                  <a:cubicBezTo>
                    <a:pt x="20223" y="19918"/>
                    <a:pt x="4941" y="45391"/>
                    <a:pt x="10741" y="70805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69850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2" name="Google Shape;72;p7"/>
            <p:cNvCxnSpPr/>
            <p:nvPr/>
          </p:nvCxnSpPr>
          <p:spPr>
            <a:xfrm flipH="1" rot="10800000">
              <a:off x="2226564" y="2621000"/>
              <a:ext cx="726280" cy="1"/>
            </a:xfrm>
            <a:prstGeom prst="straightConnector1">
              <a:avLst/>
            </a:prstGeom>
            <a:noFill/>
            <a:ln cap="flat" cmpd="sng" w="69850">
              <a:solidFill>
                <a:srgbClr val="00B050"/>
              </a:solidFill>
              <a:prstDash val="dash"/>
              <a:round/>
              <a:headEnd len="sm" w="sm" type="none"/>
              <a:tailEnd len="sm" w="sm" type="none"/>
            </a:ln>
          </p:spPr>
        </p:cxnSp>
        <p:sp>
          <p:nvSpPr>
            <p:cNvPr id="73" name="Google Shape;73;p7"/>
            <p:cNvSpPr/>
            <p:nvPr/>
          </p:nvSpPr>
          <p:spPr>
            <a:xfrm>
              <a:off x="2924869" y="2585000"/>
              <a:ext cx="72000" cy="72000"/>
            </a:xfrm>
            <a:prstGeom prst="ellipse">
              <a:avLst/>
            </a:prstGeom>
            <a:solidFill>
              <a:schemeClr val="accent2"/>
            </a:solidFill>
            <a:ln cap="flat" cmpd="sng" w="69850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" name="Google Shape;74;p7"/>
          <p:cNvGrpSpPr/>
          <p:nvPr/>
        </p:nvGrpSpPr>
        <p:grpSpPr>
          <a:xfrm rot="2153487">
            <a:off x="9755178" y="3787688"/>
            <a:ext cx="3447924" cy="2890690"/>
            <a:chOff x="5865163" y="2092507"/>
            <a:chExt cx="1076262" cy="1056987"/>
          </a:xfrm>
        </p:grpSpPr>
        <p:cxnSp>
          <p:nvCxnSpPr>
            <p:cNvPr id="75" name="Google Shape;75;p7"/>
            <p:cNvCxnSpPr/>
            <p:nvPr/>
          </p:nvCxnSpPr>
          <p:spPr>
            <a:xfrm rot="-2153487">
              <a:off x="5945781" y="2523296"/>
              <a:ext cx="536460" cy="448773"/>
            </a:xfrm>
            <a:prstGeom prst="straightConnector1">
              <a:avLst/>
            </a:prstGeom>
            <a:noFill/>
            <a:ln cap="flat" cmpd="sng" w="60325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76" name="Google Shape;76;p7"/>
            <p:cNvSpPr/>
            <p:nvPr/>
          </p:nvSpPr>
          <p:spPr>
            <a:xfrm>
              <a:off x="6526789" y="2750601"/>
              <a:ext cx="72000" cy="72000"/>
            </a:xfrm>
            <a:prstGeom prst="ellipse">
              <a:avLst/>
            </a:prstGeom>
            <a:solidFill>
              <a:schemeClr val="accent2"/>
            </a:solidFill>
            <a:ln cap="flat" cmpd="sng" w="60325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7" name="Google Shape;77;p7"/>
            <p:cNvCxnSpPr/>
            <p:nvPr/>
          </p:nvCxnSpPr>
          <p:spPr>
            <a:xfrm flipH="1" rot="-2153487">
              <a:off x="6365818" y="2163329"/>
              <a:ext cx="416957" cy="541407"/>
            </a:xfrm>
            <a:prstGeom prst="straightConnector1">
              <a:avLst/>
            </a:prstGeom>
            <a:noFill/>
            <a:ln cap="flat" cmpd="sng" w="60325">
              <a:solidFill>
                <a:srgbClr val="00B050"/>
              </a:solidFill>
              <a:prstDash val="dash"/>
              <a:round/>
              <a:headEnd len="sm" w="sm" type="none"/>
              <a:tailEnd len="sm" w="sm" type="none"/>
            </a:ln>
          </p:spPr>
        </p:cxnSp>
        <p:sp>
          <p:nvSpPr>
            <p:cNvPr id="78" name="Google Shape;78;p7"/>
            <p:cNvSpPr/>
            <p:nvPr/>
          </p:nvSpPr>
          <p:spPr>
            <a:xfrm flipH="1" rot="-260284">
              <a:off x="6195226" y="2403294"/>
              <a:ext cx="720000" cy="720000"/>
            </a:xfrm>
            <a:custGeom>
              <a:rect b="b" l="l" r="r" t="t"/>
              <a:pathLst>
                <a:path extrusionOk="0" h="120000" w="120000">
                  <a:moveTo>
                    <a:pt x="57026" y="6818"/>
                  </a:moveTo>
                  <a:lnTo>
                    <a:pt x="57026" y="6818"/>
                  </a:lnTo>
                  <a:cubicBezTo>
                    <a:pt x="80658" y="5544"/>
                    <a:pt x="102402" y="19464"/>
                    <a:pt x="110751" y="41212"/>
                  </a:cubicBezTo>
                  <a:lnTo>
                    <a:pt x="116390" y="40240"/>
                  </a:lnTo>
                  <a:lnTo>
                    <a:pt x="111822" y="51067"/>
                  </a:lnTo>
                  <a:lnTo>
                    <a:pt x="101796" y="42755"/>
                  </a:lnTo>
                  <a:lnTo>
                    <a:pt x="107430" y="41784"/>
                  </a:lnTo>
                  <a:lnTo>
                    <a:pt x="107430" y="41784"/>
                  </a:lnTo>
                  <a:cubicBezTo>
                    <a:pt x="99355" y="21995"/>
                    <a:pt x="79142" y="9430"/>
                    <a:pt x="57236" y="1058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60325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" name="Google Shape;79;p7"/>
          <p:cNvGrpSpPr/>
          <p:nvPr/>
        </p:nvGrpSpPr>
        <p:grpSpPr>
          <a:xfrm>
            <a:off x="13334580" y="4138275"/>
            <a:ext cx="4650826" cy="4105119"/>
            <a:chOff x="7325990" y="1814843"/>
            <a:chExt cx="1106556" cy="1238585"/>
          </a:xfrm>
        </p:grpSpPr>
        <p:cxnSp>
          <p:nvCxnSpPr>
            <p:cNvPr id="80" name="Google Shape;80;p7"/>
            <p:cNvCxnSpPr/>
            <p:nvPr/>
          </p:nvCxnSpPr>
          <p:spPr>
            <a:xfrm>
              <a:off x="8080180" y="1814843"/>
              <a:ext cx="0" cy="887506"/>
            </a:xfrm>
            <a:prstGeom prst="straightConnector1">
              <a:avLst/>
            </a:prstGeom>
            <a:noFill/>
            <a:ln cap="flat" cmpd="sng" w="60325">
              <a:solidFill>
                <a:srgbClr val="00B050"/>
              </a:solidFill>
              <a:prstDash val="dash"/>
              <a:round/>
              <a:headEnd len="sm" w="sm" type="none"/>
              <a:tailEnd len="sm" w="sm" type="none"/>
            </a:ln>
          </p:spPr>
        </p:cxnSp>
        <p:sp>
          <p:nvSpPr>
            <p:cNvPr id="81" name="Google Shape;81;p7"/>
            <p:cNvSpPr/>
            <p:nvPr/>
          </p:nvSpPr>
          <p:spPr>
            <a:xfrm>
              <a:off x="8044109" y="2680735"/>
              <a:ext cx="72000" cy="72000"/>
            </a:xfrm>
            <a:prstGeom prst="ellipse">
              <a:avLst/>
            </a:prstGeom>
            <a:solidFill>
              <a:schemeClr val="accent2"/>
            </a:solidFill>
            <a:ln cap="flat" cmpd="sng" w="60325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2" name="Google Shape;82;p7"/>
            <p:cNvCxnSpPr/>
            <p:nvPr/>
          </p:nvCxnSpPr>
          <p:spPr>
            <a:xfrm flipH="1" rot="10800000">
              <a:off x="7325990" y="2716593"/>
              <a:ext cx="726280" cy="1"/>
            </a:xfrm>
            <a:prstGeom prst="straightConnector1">
              <a:avLst/>
            </a:prstGeom>
            <a:noFill/>
            <a:ln cap="flat" cmpd="sng" w="60325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83" name="Google Shape;83;p7"/>
            <p:cNvSpPr/>
            <p:nvPr/>
          </p:nvSpPr>
          <p:spPr>
            <a:xfrm rot="10800000">
              <a:off x="7712546" y="2333428"/>
              <a:ext cx="720000" cy="720000"/>
            </a:xfrm>
            <a:custGeom>
              <a:rect b="b" l="l" r="r" t="t"/>
              <a:pathLst>
                <a:path extrusionOk="0" h="120000" w="120000">
                  <a:moveTo>
                    <a:pt x="54486" y="112991"/>
                  </a:moveTo>
                  <a:lnTo>
                    <a:pt x="54486" y="112991"/>
                  </a:lnTo>
                  <a:cubicBezTo>
                    <a:pt x="27868" y="110363"/>
                    <a:pt x="7110" y="89365"/>
                    <a:pt x="5422" y="63359"/>
                  </a:cubicBezTo>
                  <a:cubicBezTo>
                    <a:pt x="3735" y="37354"/>
                    <a:pt x="21613" y="13978"/>
                    <a:pt x="47680" y="8107"/>
                  </a:cubicBezTo>
                  <a:cubicBezTo>
                    <a:pt x="73746" y="2237"/>
                    <a:pt x="100346" y="15596"/>
                    <a:pt x="110552" y="39683"/>
                  </a:cubicBezTo>
                  <a:lnTo>
                    <a:pt x="115720" y="38717"/>
                  </a:lnTo>
                  <a:lnTo>
                    <a:pt x="112229" y="50236"/>
                  </a:lnTo>
                  <a:lnTo>
                    <a:pt x="102263" y="41233"/>
                  </a:lnTo>
                  <a:lnTo>
                    <a:pt x="107423" y="40268"/>
                  </a:lnTo>
                  <a:lnTo>
                    <a:pt x="107423" y="40268"/>
                  </a:lnTo>
                  <a:cubicBezTo>
                    <a:pt x="97381" y="18161"/>
                    <a:pt x="72156" y="6196"/>
                    <a:pt x="47692" y="11933"/>
                  </a:cubicBezTo>
                  <a:cubicBezTo>
                    <a:pt x="23228" y="17670"/>
                    <a:pt x="6642" y="39442"/>
                    <a:pt x="8417" y="63487"/>
                  </a:cubicBezTo>
                  <a:cubicBezTo>
                    <a:pt x="10192" y="87533"/>
                    <a:pt x="29811" y="106857"/>
                    <a:pt x="54875" y="109246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60325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4" name="Google Shape;84;p7"/>
          <p:cNvCxnSpPr/>
          <p:nvPr/>
        </p:nvCxnSpPr>
        <p:spPr>
          <a:xfrm flipH="1" rot="10800000">
            <a:off x="1130340" y="4716790"/>
            <a:ext cx="1227601" cy="3"/>
          </a:xfrm>
          <a:prstGeom prst="straightConnector1">
            <a:avLst/>
          </a:prstGeom>
          <a:noFill/>
          <a:ln cap="flat" cmpd="sng" w="50800">
            <a:solidFill>
              <a:srgbClr val="00B05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85" name="Google Shape;85;p7"/>
          <p:cNvSpPr txBox="1"/>
          <p:nvPr/>
        </p:nvSpPr>
        <p:spPr>
          <a:xfrm>
            <a:off x="2727289" y="4345414"/>
            <a:ext cx="206788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: Start</a:t>
            </a:r>
            <a:endParaRPr/>
          </a:p>
        </p:txBody>
      </p:sp>
      <p:cxnSp>
        <p:nvCxnSpPr>
          <p:cNvPr id="86" name="Google Shape;86;p7"/>
          <p:cNvCxnSpPr/>
          <p:nvPr/>
        </p:nvCxnSpPr>
        <p:spPr>
          <a:xfrm flipH="1" rot="10800000">
            <a:off x="1118068" y="5191164"/>
            <a:ext cx="1227601" cy="3"/>
          </a:xfrm>
          <a:prstGeom prst="straightConnector1">
            <a:avLst/>
          </a:prstGeom>
          <a:noFill/>
          <a:ln cap="flat" cmpd="sng" w="508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7" name="Google Shape;87;p7"/>
          <p:cNvSpPr txBox="1"/>
          <p:nvPr/>
        </p:nvSpPr>
        <p:spPr>
          <a:xfrm>
            <a:off x="2731431" y="4914038"/>
            <a:ext cx="182944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: End</a:t>
            </a:r>
            <a:endParaRPr/>
          </a:p>
        </p:txBody>
      </p:sp>
      <p:grpSp>
        <p:nvGrpSpPr>
          <p:cNvPr id="88" name="Google Shape;88;p7"/>
          <p:cNvGrpSpPr/>
          <p:nvPr/>
        </p:nvGrpSpPr>
        <p:grpSpPr>
          <a:xfrm>
            <a:off x="3952804" y="3390150"/>
            <a:ext cx="3014709" cy="4424357"/>
            <a:chOff x="859581" y="1711271"/>
            <a:chExt cx="762696" cy="1291078"/>
          </a:xfrm>
        </p:grpSpPr>
        <p:cxnSp>
          <p:nvCxnSpPr>
            <p:cNvPr id="89" name="Google Shape;89;p7"/>
            <p:cNvCxnSpPr/>
            <p:nvPr/>
          </p:nvCxnSpPr>
          <p:spPr>
            <a:xfrm>
              <a:off x="1241000" y="1711271"/>
              <a:ext cx="0" cy="887506"/>
            </a:xfrm>
            <a:prstGeom prst="straightConnector1">
              <a:avLst/>
            </a:prstGeom>
            <a:noFill/>
            <a:ln cap="flat" cmpd="sng" w="60325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0" name="Google Shape;90;p7"/>
            <p:cNvSpPr/>
            <p:nvPr/>
          </p:nvSpPr>
          <p:spPr>
            <a:xfrm flipH="1" rot="5189571">
              <a:off x="880929" y="2261001"/>
              <a:ext cx="720000" cy="720000"/>
            </a:xfrm>
            <a:custGeom>
              <a:rect b="b" l="l" r="r" t="t"/>
              <a:pathLst>
                <a:path extrusionOk="0" h="120000" w="120000">
                  <a:moveTo>
                    <a:pt x="113224" y="62040"/>
                  </a:moveTo>
                  <a:lnTo>
                    <a:pt x="113224" y="62040"/>
                  </a:lnTo>
                  <a:cubicBezTo>
                    <a:pt x="112174" y="90348"/>
                    <a:pt x="89844" y="113049"/>
                    <a:pt x="62002" y="114114"/>
                  </a:cubicBezTo>
                  <a:cubicBezTo>
                    <a:pt x="34160" y="115179"/>
                    <a:pt x="10215" y="94247"/>
                    <a:pt x="7077" y="66100"/>
                  </a:cubicBezTo>
                  <a:cubicBezTo>
                    <a:pt x="3939" y="37953"/>
                    <a:pt x="22667" y="12103"/>
                    <a:pt x="50037" y="6804"/>
                  </a:cubicBezTo>
                  <a:cubicBezTo>
                    <a:pt x="77407" y="1505"/>
                    <a:pt x="104169" y="18548"/>
                    <a:pt x="111424" y="45898"/>
                  </a:cubicBezTo>
                  <a:lnTo>
                    <a:pt x="118085" y="45046"/>
                  </a:lnTo>
                  <a:lnTo>
                    <a:pt x="110978" y="53478"/>
                  </a:lnTo>
                  <a:lnTo>
                    <a:pt x="101021" y="47229"/>
                  </a:lnTo>
                  <a:lnTo>
                    <a:pt x="107682" y="46377"/>
                  </a:lnTo>
                  <a:cubicBezTo>
                    <a:pt x="100759" y="20768"/>
                    <a:pt x="75829" y="4953"/>
                    <a:pt x="50460" y="10077"/>
                  </a:cubicBezTo>
                  <a:cubicBezTo>
                    <a:pt x="25091" y="15200"/>
                    <a:pt x="7833" y="39536"/>
                    <a:pt x="10849" y="65934"/>
                  </a:cubicBezTo>
                  <a:cubicBezTo>
                    <a:pt x="13864" y="92332"/>
                    <a:pt x="36136" y="111895"/>
                    <a:pt x="61970" y="110837"/>
                  </a:cubicBezTo>
                  <a:cubicBezTo>
                    <a:pt x="87803" y="109779"/>
                    <a:pt x="108491" y="88457"/>
                    <a:pt x="109455" y="61896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60325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rgbClr val="00B050"/>
                </a:solidFill>
                <a:highlight>
                  <a:srgbClr val="00FF00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7"/>
            <p:cNvSpPr/>
            <p:nvPr/>
          </p:nvSpPr>
          <p:spPr>
            <a:xfrm>
              <a:off x="1204929" y="2577163"/>
              <a:ext cx="72000" cy="72000"/>
            </a:xfrm>
            <a:prstGeom prst="ellipse">
              <a:avLst/>
            </a:prstGeom>
            <a:solidFill>
              <a:schemeClr val="accent2"/>
            </a:solidFill>
            <a:ln cap="flat" cmpd="sng" w="60325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7" name="Google Shape;97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8" name="Google Shape;98;p8"/>
          <p:cNvSpPr txBox="1"/>
          <p:nvPr/>
        </p:nvSpPr>
        <p:spPr>
          <a:xfrm>
            <a:off x="917950" y="890050"/>
            <a:ext cx="5530975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b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8"/>
          <p:cNvSpPr txBox="1"/>
          <p:nvPr>
            <p:ph type="title"/>
          </p:nvPr>
        </p:nvSpPr>
        <p:spPr>
          <a:xfrm>
            <a:off x="917951" y="890050"/>
            <a:ext cx="4977522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br>
              <a:rPr b="0" lang="en-GB">
                <a:solidFill>
                  <a:schemeClr val="dk2"/>
                </a:solidFill>
              </a:rPr>
            </a:br>
            <a:br>
              <a:rPr b="0" lang="en-GB">
                <a:solidFill>
                  <a:schemeClr val="dk2"/>
                </a:solidFill>
              </a:rPr>
            </a:br>
            <a:r>
              <a:rPr b="0" lang="en-GB">
                <a:solidFill>
                  <a:schemeClr val="dk2"/>
                </a:solidFill>
              </a:rPr>
              <a:t>Fill in the blanks for the following exercise. You may want to go back in the video for some help.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00" name="Google Shape;10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8375" y="2519050"/>
            <a:ext cx="12513476" cy="6439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6" name="Google Shape;106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Explore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7" name="Google Shape;107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8" name="Google Shape;108;p9"/>
          <p:cNvSpPr/>
          <p:nvPr/>
        </p:nvSpPr>
        <p:spPr>
          <a:xfrm>
            <a:off x="12087463" y="4708397"/>
            <a:ext cx="3339942" cy="1909573"/>
          </a:xfrm>
          <a:prstGeom prst="wedgeRoundRectCallout">
            <a:avLst>
              <a:gd fmla="val 81474" name="adj1"/>
              <a:gd fmla="val -37817" name="adj2"/>
              <a:gd fmla="val 16667" name="adj3"/>
            </a:avLst>
          </a:prstGeom>
          <a:solidFill>
            <a:schemeClr val="lt1"/>
          </a:solidFill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All the marked angles have  different sizes!</a:t>
            </a:r>
            <a:endParaRPr/>
          </a:p>
        </p:txBody>
      </p:sp>
      <p:sp>
        <p:nvSpPr>
          <p:cNvPr id="109" name="Google Shape;109;p9"/>
          <p:cNvSpPr txBox="1"/>
          <p:nvPr/>
        </p:nvSpPr>
        <p:spPr>
          <a:xfrm>
            <a:off x="917941" y="1889589"/>
            <a:ext cx="3829063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</a:pPr>
            <a:br>
              <a:rPr b="0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0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Look at Zaki’s statement. Do you agree with her?</a:t>
            </a:r>
            <a:endParaRPr/>
          </a:p>
        </p:txBody>
      </p:sp>
      <p:pic>
        <p:nvPicPr>
          <p:cNvPr id="110" name="Google Shape;110;p9"/>
          <p:cNvPicPr preferRelativeResize="0"/>
          <p:nvPr/>
        </p:nvPicPr>
        <p:blipFill rotWithShape="1">
          <a:blip r:embed="rId3">
            <a:alphaModFix/>
          </a:blip>
          <a:srcRect b="50413" l="69997" r="7373" t="14857"/>
          <a:stretch/>
        </p:blipFill>
        <p:spPr>
          <a:xfrm>
            <a:off x="16104828" y="4023018"/>
            <a:ext cx="2194563" cy="476358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9"/>
          <p:cNvSpPr/>
          <p:nvPr/>
        </p:nvSpPr>
        <p:spPr>
          <a:xfrm>
            <a:off x="4924421" y="2925757"/>
            <a:ext cx="3339943" cy="2804704"/>
          </a:xfrm>
          <a:prstGeom prst="roundRect">
            <a:avLst>
              <a:gd fmla="val 10698" name="adj"/>
            </a:avLst>
          </a:prstGeom>
          <a:solidFill>
            <a:schemeClr val="lt1"/>
          </a:solidFill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12" name="Google Shape;112;p9"/>
          <p:cNvGraphicFramePr/>
          <p:nvPr/>
        </p:nvGraphicFramePr>
        <p:xfrm>
          <a:off x="5135416" y="312692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{3D5DFFBE-F6AD-4255-A3E8-E2661B459F1B}</a:tableStyleId>
              </a:tblPr>
              <a:tblGrid>
                <a:gridCol w="737675"/>
                <a:gridCol w="737675"/>
                <a:gridCol w="737675"/>
                <a:gridCol w="737675"/>
              </a:tblGrid>
              <a:tr h="620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20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20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20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13" name="Google Shape;113;p9"/>
          <p:cNvSpPr/>
          <p:nvPr/>
        </p:nvSpPr>
        <p:spPr>
          <a:xfrm>
            <a:off x="5874646" y="3119707"/>
            <a:ext cx="2210869" cy="2482348"/>
          </a:xfrm>
          <a:custGeom>
            <a:rect b="b" l="l" r="r" t="t"/>
            <a:pathLst>
              <a:path extrusionOk="0" h="1843444" w="1380295">
                <a:moveTo>
                  <a:pt x="897520" y="0"/>
                </a:moveTo>
                <a:lnTo>
                  <a:pt x="0" y="1829246"/>
                </a:lnTo>
                <a:lnTo>
                  <a:pt x="724093" y="1829246"/>
                </a:lnTo>
                <a:lnTo>
                  <a:pt x="1380295" y="1843444"/>
                </a:lnTo>
              </a:path>
            </a:pathLst>
          </a:cu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9"/>
          <p:cNvSpPr/>
          <p:nvPr/>
        </p:nvSpPr>
        <p:spPr>
          <a:xfrm>
            <a:off x="8445821" y="2925757"/>
            <a:ext cx="3339942" cy="2793051"/>
          </a:xfrm>
          <a:prstGeom prst="roundRect">
            <a:avLst>
              <a:gd fmla="val 10698" name="adj"/>
            </a:avLst>
          </a:prstGeom>
          <a:solidFill>
            <a:schemeClr val="lt1"/>
          </a:solidFill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15" name="Google Shape;115;p9"/>
          <p:cNvGraphicFramePr/>
          <p:nvPr/>
        </p:nvGraphicFramePr>
        <p:xfrm>
          <a:off x="8583131" y="311970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{3D5DFFBE-F6AD-4255-A3E8-E2661B459F1B}</a:tableStyleId>
              </a:tblPr>
              <a:tblGrid>
                <a:gridCol w="767150"/>
                <a:gridCol w="767150"/>
                <a:gridCol w="767150"/>
                <a:gridCol w="767150"/>
              </a:tblGrid>
              <a:tr h="619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19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19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19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16" name="Google Shape;116;p9"/>
          <p:cNvSpPr/>
          <p:nvPr/>
        </p:nvSpPr>
        <p:spPr>
          <a:xfrm>
            <a:off x="9299718" y="3119707"/>
            <a:ext cx="2470363" cy="2469708"/>
          </a:xfrm>
          <a:custGeom>
            <a:rect b="b" l="l" r="r" t="t"/>
            <a:pathLst>
              <a:path extrusionOk="0" h="1843444" w="1380295">
                <a:moveTo>
                  <a:pt x="897520" y="0"/>
                </a:moveTo>
                <a:lnTo>
                  <a:pt x="0" y="1829246"/>
                </a:lnTo>
                <a:lnTo>
                  <a:pt x="724093" y="1829246"/>
                </a:lnTo>
                <a:lnTo>
                  <a:pt x="1380295" y="1843444"/>
                </a:lnTo>
              </a:path>
            </a:pathLst>
          </a:cu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9"/>
          <p:cNvSpPr/>
          <p:nvPr/>
        </p:nvSpPr>
        <p:spPr>
          <a:xfrm>
            <a:off x="4452471" y="4606071"/>
            <a:ext cx="3064943" cy="2531363"/>
          </a:xfrm>
          <a:prstGeom prst="arc">
            <a:avLst>
              <a:gd fmla="val 17999217" name="adj1"/>
              <a:gd fmla="val 274070" name="adj2"/>
            </a:avLst>
          </a:prstGeom>
          <a:noFill/>
          <a:ln cap="flat" cmpd="sng" w="349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9"/>
          <p:cNvSpPr/>
          <p:nvPr/>
        </p:nvSpPr>
        <p:spPr>
          <a:xfrm>
            <a:off x="8464804" y="4851179"/>
            <a:ext cx="1512000" cy="1512000"/>
          </a:xfrm>
          <a:prstGeom prst="arc">
            <a:avLst>
              <a:gd fmla="val 18338002" name="adj1"/>
              <a:gd fmla="val 21486392" name="adj2"/>
            </a:avLst>
          </a:prstGeom>
          <a:noFill/>
          <a:ln cap="flat" cmpd="sng" w="349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9"/>
          <p:cNvSpPr/>
          <p:nvPr/>
        </p:nvSpPr>
        <p:spPr>
          <a:xfrm>
            <a:off x="8424764" y="5804154"/>
            <a:ext cx="3339942" cy="2793051"/>
          </a:xfrm>
          <a:prstGeom prst="roundRect">
            <a:avLst>
              <a:gd fmla="val 10698" name="adj"/>
            </a:avLst>
          </a:prstGeom>
          <a:solidFill>
            <a:schemeClr val="lt1"/>
          </a:solidFill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0" name="Google Shape;120;p9"/>
          <p:cNvGraphicFramePr/>
          <p:nvPr/>
        </p:nvGraphicFramePr>
        <p:xfrm>
          <a:off x="8562074" y="599810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{3D5DFFBE-F6AD-4255-A3E8-E2661B459F1B}</a:tableStyleId>
              </a:tblPr>
              <a:tblGrid>
                <a:gridCol w="767150"/>
                <a:gridCol w="767150"/>
                <a:gridCol w="767150"/>
                <a:gridCol w="767150"/>
              </a:tblGrid>
              <a:tr h="619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19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19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19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21" name="Google Shape;121;p9"/>
          <p:cNvSpPr/>
          <p:nvPr/>
        </p:nvSpPr>
        <p:spPr>
          <a:xfrm>
            <a:off x="9278661" y="7873692"/>
            <a:ext cx="2470363" cy="594120"/>
          </a:xfrm>
          <a:custGeom>
            <a:rect b="b" l="l" r="r" t="t"/>
            <a:pathLst>
              <a:path extrusionOk="0" h="1843444" w="1380295">
                <a:moveTo>
                  <a:pt x="897520" y="0"/>
                </a:moveTo>
                <a:lnTo>
                  <a:pt x="0" y="1829246"/>
                </a:lnTo>
                <a:lnTo>
                  <a:pt x="724093" y="1829246"/>
                </a:lnTo>
                <a:lnTo>
                  <a:pt x="1380295" y="1843444"/>
                </a:lnTo>
              </a:path>
            </a:pathLst>
          </a:cu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9"/>
          <p:cNvSpPr/>
          <p:nvPr/>
        </p:nvSpPr>
        <p:spPr>
          <a:xfrm>
            <a:off x="8424764" y="7720020"/>
            <a:ext cx="1512000" cy="1512000"/>
          </a:xfrm>
          <a:prstGeom prst="arc">
            <a:avLst>
              <a:gd fmla="val 20421013" name="adj1"/>
              <a:gd fmla="val 21486392" name="adj2"/>
            </a:avLst>
          </a:prstGeom>
          <a:noFill/>
          <a:ln cap="flat" cmpd="sng" w="349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9"/>
          <p:cNvSpPr/>
          <p:nvPr/>
        </p:nvSpPr>
        <p:spPr>
          <a:xfrm>
            <a:off x="4893188" y="5839657"/>
            <a:ext cx="3339942" cy="2793051"/>
          </a:xfrm>
          <a:prstGeom prst="roundRect">
            <a:avLst>
              <a:gd fmla="val 10698" name="adj"/>
            </a:avLst>
          </a:prstGeom>
          <a:solidFill>
            <a:schemeClr val="lt1"/>
          </a:solidFill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4" name="Google Shape;124;p9"/>
          <p:cNvGraphicFramePr/>
          <p:nvPr/>
        </p:nvGraphicFramePr>
        <p:xfrm>
          <a:off x="5030498" y="603360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{3D5DFFBE-F6AD-4255-A3E8-E2661B459F1B}</a:tableStyleId>
              </a:tblPr>
              <a:tblGrid>
                <a:gridCol w="767150"/>
                <a:gridCol w="767150"/>
                <a:gridCol w="767150"/>
                <a:gridCol w="767150"/>
              </a:tblGrid>
              <a:tr h="619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19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19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19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25" name="Google Shape;125;p9"/>
          <p:cNvSpPr/>
          <p:nvPr/>
        </p:nvSpPr>
        <p:spPr>
          <a:xfrm>
            <a:off x="5747085" y="7909195"/>
            <a:ext cx="2470363" cy="594120"/>
          </a:xfrm>
          <a:custGeom>
            <a:rect b="b" l="l" r="r" t="t"/>
            <a:pathLst>
              <a:path extrusionOk="0" h="1843444" w="1380295">
                <a:moveTo>
                  <a:pt x="897520" y="0"/>
                </a:moveTo>
                <a:lnTo>
                  <a:pt x="0" y="1829246"/>
                </a:lnTo>
                <a:lnTo>
                  <a:pt x="724093" y="1829246"/>
                </a:lnTo>
                <a:lnTo>
                  <a:pt x="1380295" y="1843444"/>
                </a:lnTo>
              </a:path>
            </a:pathLst>
          </a:cu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9"/>
          <p:cNvSpPr/>
          <p:nvPr/>
        </p:nvSpPr>
        <p:spPr>
          <a:xfrm>
            <a:off x="5768187" y="7667942"/>
            <a:ext cx="1512000" cy="1512000"/>
          </a:xfrm>
          <a:prstGeom prst="arc">
            <a:avLst>
              <a:gd fmla="val 19349618" name="adj1"/>
              <a:gd fmla="val 310446" name="adj2"/>
            </a:avLst>
          </a:prstGeom>
          <a:noFill/>
          <a:ln cap="flat" cmpd="sng" w="349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