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Roboto Mon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2311554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2311554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2311554a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2311554a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2311554a3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2311554a3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2311554a3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2311554a3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2311554a3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2311554a3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2311554a3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2311554a3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7b8fe8d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7b8fe8d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3: School Lab Studios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Mobile App Development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4" name="Google Shape;104;p1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5" name="Google Shape;105;p19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Garside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9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</a:t>
            </a:r>
            <a:r>
              <a:rPr lang="en-GB">
                <a:solidFill>
                  <a:schemeClr val="dk2"/>
                </a:solidFill>
              </a:rPr>
              <a:t>Spot the errors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917950" y="8357900"/>
            <a:ext cx="6598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Code.org</a:t>
            </a:r>
            <a:endParaRPr sz="1900"/>
          </a:p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99" y="2034000"/>
            <a:ext cx="3364850" cy="559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750" y="3712749"/>
            <a:ext cx="6598200" cy="373898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10732500" y="1598925"/>
            <a:ext cx="7292700" cy="6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Debug the app</a:t>
            </a:r>
            <a:endParaRPr b="1"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three</a:t>
            </a: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errors in this program.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Char char="●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Sign into your code.org account.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Char char="●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Follow this link: </a:t>
            </a:r>
            <a:r>
              <a:rPr b="1" lang="en-GB" sz="35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oaknat.uk/comp-AppLabL3S</a:t>
            </a:r>
            <a:endParaRPr b="1" sz="35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Char char="●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Click 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View code</a:t>
            </a: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Remix</a:t>
            </a: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Char char="●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See if you can find and fix all the errors.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 - </a:t>
            </a:r>
            <a:r>
              <a:rPr lang="en-GB">
                <a:solidFill>
                  <a:schemeClr val="dk2"/>
                </a:solidFill>
              </a:rPr>
              <a:t>User score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We’re now going to apply the final touches to our Tappy Tap App by doing the following: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Designing the score screen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Adding code to pass the score to the score screen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9468000" y="251905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Instructions</a:t>
            </a:r>
            <a:endParaRPr b="1" sz="32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Open the app that you developed in the previous lesson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you don’t want to use your app, you can </a:t>
            </a:r>
            <a:r>
              <a:rPr b="1" lang="en-GB" sz="3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remix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the following app: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b="1" lang="en-GB" sz="32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oaknat.uk/comp-AppLabL3a1</a:t>
            </a:r>
            <a:endParaRPr b="1" sz="32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917950" y="892800"/>
            <a:ext cx="97335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</a:t>
            </a:r>
            <a:r>
              <a:rPr lang="en-GB">
                <a:solidFill>
                  <a:schemeClr val="dk2"/>
                </a:solidFill>
              </a:rPr>
              <a:t>Score screen design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917950" y="2038100"/>
            <a:ext cx="8550000" cy="7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Enter design mode and select the score screen.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Add a label and place it where you would like the score to appear.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Change the id to </a:t>
            </a:r>
            <a:r>
              <a:rPr b="1" lang="en-GB" sz="350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user_score_label</a:t>
            </a:r>
            <a:r>
              <a:rPr lang="en-GB" sz="3500"/>
              <a:t>.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Format the font, size, and position (change the text property to an example score, such as 10).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3350" y="1491350"/>
            <a:ext cx="6805338" cy="75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917950" y="892800"/>
            <a:ext cx="16983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 - </a:t>
            </a:r>
            <a:r>
              <a:rPr lang="en-GB">
                <a:solidFill>
                  <a:schemeClr val="dk2"/>
                </a:solidFill>
              </a:rPr>
              <a:t>Passing the score into </a:t>
            </a:r>
            <a:r>
              <a:rPr lang="en-GB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user_score_label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917950" y="1970850"/>
            <a:ext cx="8640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Add the following block of code into the correct position.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Customise the properties so that it changes the text to the value of the score variable. 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accent4"/>
                </a:solidFill>
              </a:rPr>
              <a:t>Optional explorer task</a:t>
            </a:r>
            <a:r>
              <a:rPr lang="en-GB" sz="3100"/>
              <a:t>: Add and code a Play again button.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9982600" y="8195900"/>
            <a:ext cx="6598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code.org</a:t>
            </a:r>
            <a:endParaRPr sz="1900"/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38953" t="1893"/>
          <a:stretch/>
        </p:blipFill>
        <p:spPr>
          <a:xfrm>
            <a:off x="9982600" y="2506400"/>
            <a:ext cx="7630450" cy="555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3"/>
          <p:cNvGrpSpPr/>
          <p:nvPr/>
        </p:nvGrpSpPr>
        <p:grpSpPr>
          <a:xfrm>
            <a:off x="8846850" y="4116276"/>
            <a:ext cx="1075800" cy="585300"/>
            <a:chOff x="8846850" y="3735276"/>
            <a:chExt cx="1075800" cy="585300"/>
          </a:xfrm>
        </p:grpSpPr>
        <p:sp>
          <p:nvSpPr>
            <p:cNvPr id="144" name="Google Shape;144;p23"/>
            <p:cNvSpPr/>
            <p:nvPr/>
          </p:nvSpPr>
          <p:spPr>
            <a:xfrm>
              <a:off x="8846850" y="3735276"/>
              <a:ext cx="594300" cy="58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b="1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5" name="Google Shape;145;p23"/>
            <p:cNvCxnSpPr/>
            <p:nvPr/>
          </p:nvCxnSpPr>
          <p:spPr>
            <a:xfrm>
              <a:off x="9441150" y="4027926"/>
              <a:ext cx="481500" cy="1800"/>
            </a:xfrm>
            <a:prstGeom prst="straightConnector1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3190250"/>
            <a:ext cx="5816475" cy="28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917950" y="892800"/>
            <a:ext cx="115359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4 - </a:t>
            </a:r>
            <a:r>
              <a:rPr lang="en-GB">
                <a:solidFill>
                  <a:schemeClr val="dk2"/>
                </a:solidFill>
              </a:rPr>
              <a:t>Choose your project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8349700" y="1895450"/>
            <a:ext cx="91464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You can now choose your project.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Open the project diaries for each project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Spend time reading the options and the requirements of each program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Download or make a copy of the project that you are going to work on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6803850" y="8740500"/>
            <a:ext cx="6598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Pixabay</a:t>
            </a:r>
            <a:endParaRPr sz="1900"/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9125"/>
            <a:ext cx="6034500" cy="77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917950" y="892800"/>
            <a:ext cx="11880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School Lab Studios: App Choices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1915600" y="9445350"/>
            <a:ext cx="6598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Source: Pixabay</a:t>
            </a:r>
            <a:endParaRPr sz="1900">
              <a:solidFill>
                <a:srgbClr val="D9D9D9"/>
              </a:solidFill>
            </a:endParaRPr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1850" y="1819898"/>
            <a:ext cx="2254515" cy="23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38" y="5415597"/>
            <a:ext cx="2495114" cy="270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93125" y="1819900"/>
            <a:ext cx="2185120" cy="235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1551" y="5415600"/>
            <a:ext cx="2084449" cy="270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2167475" y="4112475"/>
            <a:ext cx="59394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KS2 Maths App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2091300" y="4526475"/>
            <a:ext cx="601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latin typeface="Montserrat"/>
                <a:ea typeface="Montserrat"/>
                <a:cs typeface="Montserrat"/>
                <a:sym typeface="Montserrat"/>
              </a:rPr>
              <a:t>oaknat.uk/comp-KS2MathsApp</a:t>
            </a:r>
            <a:endParaRPr b="1" sz="24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9954063" y="4099425"/>
            <a:ext cx="59394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Clicky biscuits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9877888" y="4513425"/>
            <a:ext cx="601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latin typeface="Montserrat"/>
                <a:ea typeface="Montserrat"/>
                <a:cs typeface="Montserrat"/>
                <a:sym typeface="Montserrat"/>
              </a:rPr>
              <a:t>oaknat.uk/comp-ClickyBiscuits</a:t>
            </a:r>
            <a:endParaRPr b="1" sz="24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2057166" y="8074875"/>
            <a:ext cx="61629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Your weight in space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1978125" y="8488875"/>
            <a:ext cx="62418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latin typeface="Montserrat"/>
                <a:ea typeface="Montserrat"/>
                <a:cs typeface="Montserrat"/>
                <a:sym typeface="Montserrat"/>
              </a:rPr>
              <a:t>oaknat.uk/comp-YourWeightInSpace</a:t>
            </a:r>
            <a:endParaRPr b="1" sz="24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9954063" y="8061825"/>
            <a:ext cx="59394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Virtual pet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9877888" y="8475825"/>
            <a:ext cx="601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latin typeface="Montserrat"/>
                <a:ea typeface="Montserrat"/>
                <a:cs typeface="Montserrat"/>
                <a:sym typeface="Montserrat"/>
              </a:rPr>
              <a:t>oaknat.uk/comp-VirtualPet</a:t>
            </a:r>
            <a:endParaRPr b="1" sz="24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