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ff97a99e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ff97a99e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Remember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ff97a99ec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ff97a99ec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Q5 - 7 </a:t>
            </a:r>
            <a:r>
              <a:rPr lang="en-GB"/>
              <a:t>because</a:t>
            </a:r>
            <a:r>
              <a:rPr lang="en-GB"/>
              <a:t> the </a:t>
            </a:r>
            <a:r>
              <a:rPr lang="en-GB"/>
              <a:t>denominator</a:t>
            </a:r>
            <a:r>
              <a:rPr lang="en-GB"/>
              <a:t> does not change, 6- ? = 2 must be 4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gif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subtract fractions with the same denominator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Worksheet</a:t>
            </a:r>
            <a:endParaRPr u="sng"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Ms Brinkworth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224050" y="109375"/>
            <a:ext cx="8787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Part 1: Shade in the diagrams to subtract these fractions with the same denominator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2415250" y="835300"/>
            <a:ext cx="84426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5481075" y="2538700"/>
            <a:ext cx="51435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722000" y="3560950"/>
            <a:ext cx="3573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7467275" y="3309700"/>
            <a:ext cx="73341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48" y="923873"/>
            <a:ext cx="4671177" cy="16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850" y="2946594"/>
            <a:ext cx="4671176" cy="158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3993" y="2786648"/>
            <a:ext cx="4465632" cy="174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0" y="873300"/>
            <a:ext cx="741900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A)                                                                                          B)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42450" y="2946600"/>
            <a:ext cx="73341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C)                                                                                        D) 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2652" y="896761"/>
            <a:ext cx="4008322" cy="14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224050" y="109375"/>
            <a:ext cx="8787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Part 2: Use the part whole model to subtract these fractions with the same denominator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2415250" y="835300"/>
            <a:ext cx="84426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722000" y="3560950"/>
            <a:ext cx="3573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7467275" y="3309700"/>
            <a:ext cx="73341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1350"/>
            <a:ext cx="8884224" cy="11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362775" y="3406012"/>
            <a:ext cx="59511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Challenge</a:t>
            </a:r>
            <a:endParaRPr b="1" sz="1800" u="sng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a shape is cut into </a:t>
            </a:r>
            <a: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9 equal </a:t>
            </a:r>
            <a: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pieces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give </a:t>
            </a:r>
            <a: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4 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pieces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one friend </a:t>
            </a:r>
            <a: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another friend, how many 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pieces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will I have left?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See the source image"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6200" y="2704863"/>
            <a:ext cx="2065275" cy="20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113350" y="2380450"/>
            <a:ext cx="63903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4.     _</a:t>
            </a:r>
            <a:r>
              <a:rPr b="1" lang="en-GB" sz="2400">
                <a:latin typeface="Montserrat"/>
                <a:ea typeface="Montserrat"/>
                <a:cs typeface="Montserrat"/>
                <a:sym typeface="Montserrat"/>
              </a:rPr>
              <a:t>   _          =             5.     </a:t>
            </a: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            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975" y="2391102"/>
            <a:ext cx="620150" cy="823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0800" y="2321225"/>
            <a:ext cx="2459584" cy="117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33500" y="2395725"/>
            <a:ext cx="620144" cy="8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5563475" y="2711425"/>
            <a:ext cx="5430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4634725" y="2248900"/>
            <a:ext cx="3573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796500" y="4478913"/>
            <a:ext cx="4191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2080000" y="4478925"/>
            <a:ext cx="4191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3341688" y="4478913"/>
            <a:ext cx="4191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4290925" y="4556175"/>
            <a:ext cx="4191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