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C3C0149-3BE8-4C78-B292-BFFBF725EFA9}">
  <a:tblStyle styleId="{4C3C0149-3BE8-4C78-B292-BFFBF725EF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Pause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Reminder - need paper and pen/pencil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7ba86a16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7ba86a16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7ba86a16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7ba86a16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sz="4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Citizenship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Mrs Barry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3882450"/>
            <a:ext cx="1645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How are we all connected? (UK)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5 of 6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Downloadable Resource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17281375" y="8728375"/>
            <a:ext cx="1006500" cy="1558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2800"/>
            <a:ext cx="167829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Task Three: Actions and Consequences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917950" y="1888625"/>
            <a:ext cx="15456900" cy="694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</a:rPr>
              <a:t>What might be the outcome in these situations?</a:t>
            </a:r>
            <a:endParaRPr sz="3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100">
              <a:solidFill>
                <a:srgbClr val="434343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1" name="Google Shape;91;p15"/>
          <p:cNvGraphicFramePr/>
          <p:nvPr/>
        </p:nvGraphicFramePr>
        <p:xfrm>
          <a:off x="952500" y="278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{4C3C0149-3BE8-4C78-B292-BFFBF725EFA9}</a:tableStyleId>
              </a:tblPr>
              <a:tblGrid>
                <a:gridCol w="8191500"/>
                <a:gridCol w="8191500"/>
              </a:tblGrid>
              <a:tr h="81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Action</a:t>
                      </a:r>
                      <a:endParaRPr b="1"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Consequence</a:t>
                      </a:r>
                      <a:endParaRPr b="1" sz="3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tell a joke to your friend...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kick a ball towards a goal...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fall over...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complain to your school council about the food in the canteen...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write a letter to your headteacher about litter in school...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892800"/>
            <a:ext cx="167829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Task Four: Actions and Consequences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917950" y="1736225"/>
            <a:ext cx="15456900" cy="694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</a:rPr>
              <a:t>How might those consequences impact others in the future?</a:t>
            </a:r>
            <a:endParaRPr sz="3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100">
              <a:solidFill>
                <a:srgbClr val="434343"/>
              </a:solidFill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917950" y="2423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{4C3C0149-3BE8-4C78-B292-BFFBF725EFA9}</a:tableStyleId>
              </a:tblPr>
              <a:tblGrid>
                <a:gridCol w="4683450"/>
                <a:gridCol w="5105400"/>
                <a:gridCol w="6431475"/>
              </a:tblGrid>
              <a:tr h="81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Action</a:t>
                      </a:r>
                      <a:endParaRPr b="1"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Consequence</a:t>
                      </a:r>
                      <a:endParaRPr b="1"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Future Consequences</a:t>
                      </a:r>
                      <a:endParaRPr b="1"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tell a joke to your friend...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Your friend laughs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kick a ball towards a goal...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score a goal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fall over...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hurt your knee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complain to your school council about the food in the canteen...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meeting is organised with the canteen to discuss the issues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write a letter to your headteacher about litter in school...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are invited to lead a campaign group about litter in school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