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Construct triangles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 Clasper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 Construct an accurate drawing of these SAS triangles.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a) 				b)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Construct an accurate drawing of these ASA triangles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a)				b)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39" name="Google Shape;39;p7"/>
          <p:cNvSpPr txBox="1"/>
          <p:nvPr/>
        </p:nvSpPr>
        <p:spPr>
          <a:xfrm>
            <a:off x="4788438" y="886930"/>
            <a:ext cx="3993957" cy="34355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Construct an accurate drawing of these SSS triangles.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                           b)</a:t>
            </a:r>
            <a:endParaRPr/>
          </a:p>
          <a:p>
            <a:pPr indent="-2413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4. Construct an accurate drawing of these RHS triangles.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a)				b)</a:t>
            </a:r>
            <a:endParaRPr/>
          </a:p>
        </p:txBody>
      </p:sp>
      <p:sp>
        <p:nvSpPr>
          <p:cNvPr id="40" name="Google Shape;40;p7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Construct triangles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842962" y="1817733"/>
            <a:ext cx="1085850" cy="764382"/>
          </a:xfrm>
          <a:custGeom>
            <a:rect b="b" l="l" r="r" t="t"/>
            <a:pathLst>
              <a:path extrusionOk="0" h="764382" w="1085850">
                <a:moveTo>
                  <a:pt x="757237" y="0"/>
                </a:moveTo>
                <a:lnTo>
                  <a:pt x="0" y="650082"/>
                </a:lnTo>
                <a:lnTo>
                  <a:pt x="1085850" y="764382"/>
                </a:lnTo>
                <a:lnTo>
                  <a:pt x="757237" y="0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 txBox="1"/>
          <p:nvPr/>
        </p:nvSpPr>
        <p:spPr>
          <a:xfrm rot="-2444203">
            <a:off x="835554" y="1866555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/>
          </a:p>
        </p:txBody>
      </p:sp>
      <p:sp>
        <p:nvSpPr>
          <p:cNvPr id="45" name="Google Shape;45;p7"/>
          <p:cNvSpPr txBox="1"/>
          <p:nvPr/>
        </p:nvSpPr>
        <p:spPr>
          <a:xfrm>
            <a:off x="1262997" y="4174142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/>
          </a:p>
        </p:txBody>
      </p:sp>
      <p:sp>
        <p:nvSpPr>
          <p:cNvPr id="46" name="Google Shape;46;p7"/>
          <p:cNvSpPr txBox="1"/>
          <p:nvPr/>
        </p:nvSpPr>
        <p:spPr>
          <a:xfrm rot="322701">
            <a:off x="899009" y="2267894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40</a:t>
            </a:r>
            <a:r>
              <a:rPr b="0" i="0" lang="en-GB" sz="1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" name="Google Shape;47;p7"/>
          <p:cNvSpPr/>
          <p:nvPr/>
        </p:nvSpPr>
        <p:spPr>
          <a:xfrm>
            <a:off x="2686050" y="1914525"/>
            <a:ext cx="1385888" cy="721519"/>
          </a:xfrm>
          <a:custGeom>
            <a:rect b="b" l="l" r="r" t="t"/>
            <a:pathLst>
              <a:path extrusionOk="0" h="721519" w="1385888">
                <a:moveTo>
                  <a:pt x="0" y="0"/>
                </a:moveTo>
                <a:lnTo>
                  <a:pt x="250031" y="585788"/>
                </a:lnTo>
                <a:lnTo>
                  <a:pt x="1385888" y="721519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7"/>
          <p:cNvSpPr txBox="1"/>
          <p:nvPr/>
        </p:nvSpPr>
        <p:spPr>
          <a:xfrm rot="322701">
            <a:off x="2372423" y="2181469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/>
          </a:p>
        </p:txBody>
      </p:sp>
      <p:sp>
        <p:nvSpPr>
          <p:cNvPr id="49" name="Google Shape;49;p7"/>
          <p:cNvSpPr txBox="1"/>
          <p:nvPr/>
        </p:nvSpPr>
        <p:spPr>
          <a:xfrm rot="322701">
            <a:off x="3136807" y="2539856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/>
          </a:p>
        </p:txBody>
      </p:sp>
      <p:sp>
        <p:nvSpPr>
          <p:cNvPr id="50" name="Google Shape;50;p7"/>
          <p:cNvSpPr txBox="1"/>
          <p:nvPr/>
        </p:nvSpPr>
        <p:spPr>
          <a:xfrm rot="322701">
            <a:off x="2845590" y="2290487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121</a:t>
            </a:r>
            <a:r>
              <a:rPr b="0" i="0" lang="en-GB" sz="1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" name="Google Shape;51;p7"/>
          <p:cNvSpPr/>
          <p:nvPr/>
        </p:nvSpPr>
        <p:spPr>
          <a:xfrm>
            <a:off x="978100" y="3591894"/>
            <a:ext cx="1143000" cy="628650"/>
          </a:xfrm>
          <a:custGeom>
            <a:rect b="b" l="l" r="r" t="t"/>
            <a:pathLst>
              <a:path extrusionOk="0" h="628650" w="1143000">
                <a:moveTo>
                  <a:pt x="450056" y="0"/>
                </a:moveTo>
                <a:lnTo>
                  <a:pt x="0" y="621507"/>
                </a:lnTo>
                <a:lnTo>
                  <a:pt x="1143000" y="628650"/>
                </a:lnTo>
                <a:lnTo>
                  <a:pt x="450056" y="0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7"/>
          <p:cNvSpPr txBox="1"/>
          <p:nvPr/>
        </p:nvSpPr>
        <p:spPr>
          <a:xfrm rot="322701">
            <a:off x="1013310" y="4005199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40</a:t>
            </a:r>
            <a:r>
              <a:rPr b="0" i="0" lang="en-GB" sz="1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7"/>
          <p:cNvSpPr txBox="1"/>
          <p:nvPr/>
        </p:nvSpPr>
        <p:spPr>
          <a:xfrm rot="322701">
            <a:off x="1594591" y="4004089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60</a:t>
            </a:r>
            <a:r>
              <a:rPr b="0" i="0" lang="en-GB" sz="1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" name="Google Shape;54;p7"/>
          <p:cNvSpPr txBox="1"/>
          <p:nvPr/>
        </p:nvSpPr>
        <p:spPr>
          <a:xfrm rot="322701">
            <a:off x="1135593" y="2500558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/>
          </a:p>
        </p:txBody>
      </p:sp>
      <p:sp>
        <p:nvSpPr>
          <p:cNvPr id="55" name="Google Shape;55;p7"/>
          <p:cNvSpPr/>
          <p:nvPr/>
        </p:nvSpPr>
        <p:spPr>
          <a:xfrm>
            <a:off x="2807494" y="3607594"/>
            <a:ext cx="1378744" cy="557212"/>
          </a:xfrm>
          <a:custGeom>
            <a:rect b="b" l="l" r="r" t="t"/>
            <a:pathLst>
              <a:path extrusionOk="0" h="557212" w="1378744">
                <a:moveTo>
                  <a:pt x="0" y="0"/>
                </a:moveTo>
                <a:lnTo>
                  <a:pt x="371475" y="557212"/>
                </a:lnTo>
                <a:lnTo>
                  <a:pt x="1378744" y="550069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7"/>
          <p:cNvSpPr txBox="1"/>
          <p:nvPr/>
        </p:nvSpPr>
        <p:spPr>
          <a:xfrm>
            <a:off x="3386738" y="4140320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5.5 cm</a:t>
            </a:r>
            <a:endParaRPr/>
          </a:p>
        </p:txBody>
      </p:sp>
      <p:sp>
        <p:nvSpPr>
          <p:cNvPr id="57" name="Google Shape;57;p7"/>
          <p:cNvSpPr txBox="1"/>
          <p:nvPr/>
        </p:nvSpPr>
        <p:spPr>
          <a:xfrm rot="322701">
            <a:off x="3062193" y="3968236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125</a:t>
            </a:r>
            <a:r>
              <a:rPr b="0" i="0" lang="en-GB" sz="1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7"/>
          <p:cNvSpPr txBox="1"/>
          <p:nvPr/>
        </p:nvSpPr>
        <p:spPr>
          <a:xfrm rot="322701">
            <a:off x="3578700" y="3968236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r>
              <a:rPr b="0" i="0" lang="en-GB" sz="1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7"/>
          <p:cNvSpPr/>
          <p:nvPr/>
        </p:nvSpPr>
        <p:spPr>
          <a:xfrm>
            <a:off x="4922044" y="1828800"/>
            <a:ext cx="1321594" cy="585788"/>
          </a:xfrm>
          <a:custGeom>
            <a:rect b="b" l="l" r="r" t="t"/>
            <a:pathLst>
              <a:path extrusionOk="0" h="585788" w="1321594">
                <a:moveTo>
                  <a:pt x="800100" y="0"/>
                </a:moveTo>
                <a:lnTo>
                  <a:pt x="0" y="571500"/>
                </a:lnTo>
                <a:lnTo>
                  <a:pt x="1321594" y="585788"/>
                </a:lnTo>
                <a:lnTo>
                  <a:pt x="800100" y="0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7"/>
          <p:cNvSpPr txBox="1"/>
          <p:nvPr/>
        </p:nvSpPr>
        <p:spPr>
          <a:xfrm>
            <a:off x="5318688" y="2368258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/>
          </a:p>
        </p:txBody>
      </p:sp>
      <p:sp>
        <p:nvSpPr>
          <p:cNvPr id="61" name="Google Shape;61;p7"/>
          <p:cNvSpPr txBox="1"/>
          <p:nvPr/>
        </p:nvSpPr>
        <p:spPr>
          <a:xfrm>
            <a:off x="5894528" y="1855661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 cm</a:t>
            </a:r>
            <a:endParaRPr/>
          </a:p>
        </p:txBody>
      </p:sp>
      <p:sp>
        <p:nvSpPr>
          <p:cNvPr id="62" name="Google Shape;62;p7"/>
          <p:cNvSpPr txBox="1"/>
          <p:nvPr/>
        </p:nvSpPr>
        <p:spPr>
          <a:xfrm>
            <a:off x="6942693" y="2091178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/>
          </a:p>
        </p:txBody>
      </p:sp>
      <p:sp>
        <p:nvSpPr>
          <p:cNvPr id="63" name="Google Shape;63;p7"/>
          <p:cNvSpPr/>
          <p:nvPr/>
        </p:nvSpPr>
        <p:spPr>
          <a:xfrm>
            <a:off x="7065169" y="1907381"/>
            <a:ext cx="1485900" cy="485775"/>
          </a:xfrm>
          <a:custGeom>
            <a:rect b="b" l="l" r="r" t="t"/>
            <a:pathLst>
              <a:path extrusionOk="0" h="485775" w="1485900">
                <a:moveTo>
                  <a:pt x="0" y="0"/>
                </a:moveTo>
                <a:lnTo>
                  <a:pt x="621506" y="485775"/>
                </a:lnTo>
                <a:lnTo>
                  <a:pt x="1485900" y="478632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7"/>
          <p:cNvSpPr txBox="1"/>
          <p:nvPr/>
        </p:nvSpPr>
        <p:spPr>
          <a:xfrm>
            <a:off x="7612841" y="1867247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10 cm</a:t>
            </a:r>
            <a:endParaRPr/>
          </a:p>
        </p:txBody>
      </p:sp>
      <p:sp>
        <p:nvSpPr>
          <p:cNvPr id="65" name="Google Shape;65;p7"/>
          <p:cNvSpPr txBox="1"/>
          <p:nvPr/>
        </p:nvSpPr>
        <p:spPr>
          <a:xfrm>
            <a:off x="7797492" y="2387068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/>
          </a:p>
        </p:txBody>
      </p:sp>
      <p:sp>
        <p:nvSpPr>
          <p:cNvPr id="66" name="Google Shape;66;p7"/>
          <p:cNvSpPr txBox="1"/>
          <p:nvPr/>
        </p:nvSpPr>
        <p:spPr>
          <a:xfrm>
            <a:off x="4956300" y="1842851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/>
          </a:p>
        </p:txBody>
      </p:sp>
      <p:sp>
        <p:nvSpPr>
          <p:cNvPr id="67" name="Google Shape;67;p7"/>
          <p:cNvSpPr/>
          <p:nvPr/>
        </p:nvSpPr>
        <p:spPr>
          <a:xfrm>
            <a:off x="5318688" y="3732542"/>
            <a:ext cx="1069514" cy="546277"/>
          </a:xfrm>
          <a:prstGeom prst="rtTriangle">
            <a:avLst/>
          </a:prstGeom>
          <a:solidFill>
            <a:schemeClr val="lt1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7"/>
          <p:cNvSpPr/>
          <p:nvPr/>
        </p:nvSpPr>
        <p:spPr>
          <a:xfrm>
            <a:off x="5318688" y="4140320"/>
            <a:ext cx="191791" cy="138499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7"/>
          <p:cNvSpPr txBox="1"/>
          <p:nvPr/>
        </p:nvSpPr>
        <p:spPr>
          <a:xfrm>
            <a:off x="5510479" y="4256570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/>
          </a:p>
        </p:txBody>
      </p:sp>
      <p:sp>
        <p:nvSpPr>
          <p:cNvPr id="70" name="Google Shape;70;p7"/>
          <p:cNvSpPr txBox="1"/>
          <p:nvPr/>
        </p:nvSpPr>
        <p:spPr>
          <a:xfrm>
            <a:off x="4847386" y="3863321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cm</a:t>
            </a:r>
            <a:endParaRPr/>
          </a:p>
        </p:txBody>
      </p:sp>
      <p:sp>
        <p:nvSpPr>
          <p:cNvPr id="71" name="Google Shape;71;p7"/>
          <p:cNvSpPr/>
          <p:nvPr/>
        </p:nvSpPr>
        <p:spPr>
          <a:xfrm>
            <a:off x="7433355" y="3693727"/>
            <a:ext cx="1069514" cy="546277"/>
          </a:xfrm>
          <a:prstGeom prst="rtTriangle">
            <a:avLst/>
          </a:prstGeom>
          <a:solidFill>
            <a:schemeClr val="lt1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7"/>
          <p:cNvSpPr/>
          <p:nvPr/>
        </p:nvSpPr>
        <p:spPr>
          <a:xfrm>
            <a:off x="7433355" y="4101505"/>
            <a:ext cx="191791" cy="138499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7"/>
          <p:cNvSpPr txBox="1"/>
          <p:nvPr/>
        </p:nvSpPr>
        <p:spPr>
          <a:xfrm>
            <a:off x="7708459" y="3671244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 cm</a:t>
            </a:r>
            <a:endParaRPr/>
          </a:p>
        </p:txBody>
      </p:sp>
      <p:sp>
        <p:nvSpPr>
          <p:cNvPr id="74" name="Google Shape;74;p7"/>
          <p:cNvSpPr txBox="1"/>
          <p:nvPr/>
        </p:nvSpPr>
        <p:spPr>
          <a:xfrm>
            <a:off x="6942692" y="3858365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0" name="Google Shape;80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1" name="Google Shape;81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 Construct an accurate drawing of these SAS triangles.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a) 				b)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Construct an accurate drawing of these ASA triangles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a)				b)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87" name="Google Shape;87;p9"/>
          <p:cNvSpPr txBox="1"/>
          <p:nvPr/>
        </p:nvSpPr>
        <p:spPr>
          <a:xfrm>
            <a:off x="4788438" y="886930"/>
            <a:ext cx="3993957" cy="34355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Construct an accurate drawing of these SSS triangles.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                           b)</a:t>
            </a:r>
            <a:endParaRPr/>
          </a:p>
          <a:p>
            <a:pPr indent="-2413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4. Construct an accurate drawing of these RHS triangles.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a)				b)</a:t>
            </a:r>
            <a:endParaRPr/>
          </a:p>
        </p:txBody>
      </p:sp>
      <p:sp>
        <p:nvSpPr>
          <p:cNvPr id="88" name="Google Shape;88;p9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Construct triangles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0" name="Google Shape;90;p9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1" name="Google Shape;91;p9"/>
          <p:cNvSpPr/>
          <p:nvPr/>
        </p:nvSpPr>
        <p:spPr>
          <a:xfrm>
            <a:off x="842962" y="1817733"/>
            <a:ext cx="1085850" cy="764382"/>
          </a:xfrm>
          <a:custGeom>
            <a:rect b="b" l="l" r="r" t="t"/>
            <a:pathLst>
              <a:path extrusionOk="0" h="764382" w="1085850">
                <a:moveTo>
                  <a:pt x="757237" y="0"/>
                </a:moveTo>
                <a:lnTo>
                  <a:pt x="0" y="650082"/>
                </a:lnTo>
                <a:lnTo>
                  <a:pt x="1085850" y="764382"/>
                </a:lnTo>
                <a:lnTo>
                  <a:pt x="757237" y="0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9"/>
          <p:cNvSpPr txBox="1"/>
          <p:nvPr/>
        </p:nvSpPr>
        <p:spPr>
          <a:xfrm rot="-2444203">
            <a:off x="835554" y="1866555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/>
          </a:p>
        </p:txBody>
      </p:sp>
      <p:sp>
        <p:nvSpPr>
          <p:cNvPr id="93" name="Google Shape;93;p9"/>
          <p:cNvSpPr txBox="1"/>
          <p:nvPr/>
        </p:nvSpPr>
        <p:spPr>
          <a:xfrm>
            <a:off x="1262997" y="4174142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/>
          </a:p>
        </p:txBody>
      </p:sp>
      <p:sp>
        <p:nvSpPr>
          <p:cNvPr id="94" name="Google Shape;94;p9"/>
          <p:cNvSpPr txBox="1"/>
          <p:nvPr/>
        </p:nvSpPr>
        <p:spPr>
          <a:xfrm rot="322701">
            <a:off x="899009" y="2267894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40</a:t>
            </a:r>
            <a:r>
              <a:rPr b="0" i="0" lang="en-GB" sz="1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2686050" y="1914525"/>
            <a:ext cx="1385888" cy="721519"/>
          </a:xfrm>
          <a:custGeom>
            <a:rect b="b" l="l" r="r" t="t"/>
            <a:pathLst>
              <a:path extrusionOk="0" h="721519" w="1385888">
                <a:moveTo>
                  <a:pt x="0" y="0"/>
                </a:moveTo>
                <a:lnTo>
                  <a:pt x="250031" y="585788"/>
                </a:lnTo>
                <a:lnTo>
                  <a:pt x="1385888" y="721519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9"/>
          <p:cNvSpPr txBox="1"/>
          <p:nvPr/>
        </p:nvSpPr>
        <p:spPr>
          <a:xfrm rot="322701">
            <a:off x="2372423" y="2181469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/>
          </a:p>
        </p:txBody>
      </p:sp>
      <p:sp>
        <p:nvSpPr>
          <p:cNvPr id="97" name="Google Shape;97;p9"/>
          <p:cNvSpPr txBox="1"/>
          <p:nvPr/>
        </p:nvSpPr>
        <p:spPr>
          <a:xfrm rot="322701">
            <a:off x="3136807" y="2539856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/>
          </a:p>
        </p:txBody>
      </p:sp>
      <p:sp>
        <p:nvSpPr>
          <p:cNvPr id="98" name="Google Shape;98;p9"/>
          <p:cNvSpPr txBox="1"/>
          <p:nvPr/>
        </p:nvSpPr>
        <p:spPr>
          <a:xfrm rot="322701">
            <a:off x="2845590" y="2290487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121</a:t>
            </a:r>
            <a:r>
              <a:rPr b="0" i="0" lang="en-GB" sz="1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9"/>
          <p:cNvSpPr/>
          <p:nvPr/>
        </p:nvSpPr>
        <p:spPr>
          <a:xfrm>
            <a:off x="978100" y="3591894"/>
            <a:ext cx="1143000" cy="628650"/>
          </a:xfrm>
          <a:custGeom>
            <a:rect b="b" l="l" r="r" t="t"/>
            <a:pathLst>
              <a:path extrusionOk="0" h="628650" w="1143000">
                <a:moveTo>
                  <a:pt x="450056" y="0"/>
                </a:moveTo>
                <a:lnTo>
                  <a:pt x="0" y="621507"/>
                </a:lnTo>
                <a:lnTo>
                  <a:pt x="1143000" y="628650"/>
                </a:lnTo>
                <a:lnTo>
                  <a:pt x="450056" y="0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9"/>
          <p:cNvSpPr txBox="1"/>
          <p:nvPr/>
        </p:nvSpPr>
        <p:spPr>
          <a:xfrm rot="322701">
            <a:off x="1013310" y="4005199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40</a:t>
            </a:r>
            <a:r>
              <a:rPr b="0" i="0" lang="en-GB" sz="1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9"/>
          <p:cNvSpPr txBox="1"/>
          <p:nvPr/>
        </p:nvSpPr>
        <p:spPr>
          <a:xfrm rot="322701">
            <a:off x="1594591" y="4004089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60</a:t>
            </a:r>
            <a:r>
              <a:rPr b="0" i="0" lang="en-GB" sz="1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9"/>
          <p:cNvSpPr txBox="1"/>
          <p:nvPr/>
        </p:nvSpPr>
        <p:spPr>
          <a:xfrm rot="322701">
            <a:off x="1135593" y="2500558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/>
          </a:p>
        </p:txBody>
      </p:sp>
      <p:sp>
        <p:nvSpPr>
          <p:cNvPr id="103" name="Google Shape;103;p9"/>
          <p:cNvSpPr/>
          <p:nvPr/>
        </p:nvSpPr>
        <p:spPr>
          <a:xfrm>
            <a:off x="2807494" y="3607594"/>
            <a:ext cx="1378744" cy="557212"/>
          </a:xfrm>
          <a:custGeom>
            <a:rect b="b" l="l" r="r" t="t"/>
            <a:pathLst>
              <a:path extrusionOk="0" h="557212" w="1378744">
                <a:moveTo>
                  <a:pt x="0" y="0"/>
                </a:moveTo>
                <a:lnTo>
                  <a:pt x="371475" y="557212"/>
                </a:lnTo>
                <a:lnTo>
                  <a:pt x="1378744" y="550069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9"/>
          <p:cNvSpPr txBox="1"/>
          <p:nvPr/>
        </p:nvSpPr>
        <p:spPr>
          <a:xfrm>
            <a:off x="3386738" y="4140320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5.5 cm</a:t>
            </a:r>
            <a:endParaRPr/>
          </a:p>
        </p:txBody>
      </p:sp>
      <p:sp>
        <p:nvSpPr>
          <p:cNvPr id="105" name="Google Shape;105;p9"/>
          <p:cNvSpPr txBox="1"/>
          <p:nvPr/>
        </p:nvSpPr>
        <p:spPr>
          <a:xfrm rot="322701">
            <a:off x="3062193" y="3928044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125</a:t>
            </a:r>
            <a:r>
              <a:rPr b="0" i="0" lang="en-GB" sz="1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9"/>
          <p:cNvSpPr txBox="1"/>
          <p:nvPr/>
        </p:nvSpPr>
        <p:spPr>
          <a:xfrm rot="322701">
            <a:off x="3578700" y="3968236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r>
              <a:rPr b="0" i="0" lang="en-GB" sz="1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9"/>
          <p:cNvSpPr/>
          <p:nvPr/>
        </p:nvSpPr>
        <p:spPr>
          <a:xfrm>
            <a:off x="4922044" y="1828800"/>
            <a:ext cx="1321594" cy="585788"/>
          </a:xfrm>
          <a:custGeom>
            <a:rect b="b" l="l" r="r" t="t"/>
            <a:pathLst>
              <a:path extrusionOk="0" h="585788" w="1321594">
                <a:moveTo>
                  <a:pt x="800100" y="0"/>
                </a:moveTo>
                <a:lnTo>
                  <a:pt x="0" y="571500"/>
                </a:lnTo>
                <a:lnTo>
                  <a:pt x="1321594" y="585788"/>
                </a:lnTo>
                <a:lnTo>
                  <a:pt x="800100" y="0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9"/>
          <p:cNvSpPr txBox="1"/>
          <p:nvPr/>
        </p:nvSpPr>
        <p:spPr>
          <a:xfrm>
            <a:off x="5318688" y="2368258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/>
          </a:p>
        </p:txBody>
      </p:sp>
      <p:sp>
        <p:nvSpPr>
          <p:cNvPr id="109" name="Google Shape;109;p9"/>
          <p:cNvSpPr txBox="1"/>
          <p:nvPr/>
        </p:nvSpPr>
        <p:spPr>
          <a:xfrm>
            <a:off x="5894528" y="1855661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 cm</a:t>
            </a:r>
            <a:endParaRPr/>
          </a:p>
        </p:txBody>
      </p:sp>
      <p:sp>
        <p:nvSpPr>
          <p:cNvPr id="110" name="Google Shape;110;p9"/>
          <p:cNvSpPr txBox="1"/>
          <p:nvPr/>
        </p:nvSpPr>
        <p:spPr>
          <a:xfrm>
            <a:off x="6942693" y="2091178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/>
          </a:p>
        </p:txBody>
      </p:sp>
      <p:sp>
        <p:nvSpPr>
          <p:cNvPr id="111" name="Google Shape;111;p9"/>
          <p:cNvSpPr/>
          <p:nvPr/>
        </p:nvSpPr>
        <p:spPr>
          <a:xfrm>
            <a:off x="7065169" y="1907381"/>
            <a:ext cx="1485900" cy="485775"/>
          </a:xfrm>
          <a:custGeom>
            <a:rect b="b" l="l" r="r" t="t"/>
            <a:pathLst>
              <a:path extrusionOk="0" h="485775" w="1485900">
                <a:moveTo>
                  <a:pt x="0" y="0"/>
                </a:moveTo>
                <a:lnTo>
                  <a:pt x="621506" y="485775"/>
                </a:lnTo>
                <a:lnTo>
                  <a:pt x="1485900" y="478632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9"/>
          <p:cNvSpPr txBox="1"/>
          <p:nvPr/>
        </p:nvSpPr>
        <p:spPr>
          <a:xfrm>
            <a:off x="7612841" y="1867247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10 cm</a:t>
            </a:r>
            <a:endParaRPr/>
          </a:p>
        </p:txBody>
      </p:sp>
      <p:sp>
        <p:nvSpPr>
          <p:cNvPr id="113" name="Google Shape;113;p9"/>
          <p:cNvSpPr txBox="1"/>
          <p:nvPr/>
        </p:nvSpPr>
        <p:spPr>
          <a:xfrm>
            <a:off x="7797492" y="2387068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/>
          </a:p>
        </p:txBody>
      </p:sp>
      <p:sp>
        <p:nvSpPr>
          <p:cNvPr id="114" name="Google Shape;114;p9"/>
          <p:cNvSpPr txBox="1"/>
          <p:nvPr/>
        </p:nvSpPr>
        <p:spPr>
          <a:xfrm>
            <a:off x="4956300" y="1842851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/>
          </a:p>
        </p:txBody>
      </p:sp>
      <p:sp>
        <p:nvSpPr>
          <p:cNvPr id="115" name="Google Shape;115;p9"/>
          <p:cNvSpPr/>
          <p:nvPr/>
        </p:nvSpPr>
        <p:spPr>
          <a:xfrm>
            <a:off x="5318688" y="3732542"/>
            <a:ext cx="1069514" cy="546277"/>
          </a:xfrm>
          <a:prstGeom prst="rtTriangle">
            <a:avLst/>
          </a:prstGeom>
          <a:solidFill>
            <a:schemeClr val="lt1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9"/>
          <p:cNvSpPr/>
          <p:nvPr/>
        </p:nvSpPr>
        <p:spPr>
          <a:xfrm>
            <a:off x="5318688" y="4140320"/>
            <a:ext cx="191791" cy="138499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9"/>
          <p:cNvSpPr txBox="1"/>
          <p:nvPr/>
        </p:nvSpPr>
        <p:spPr>
          <a:xfrm>
            <a:off x="5510479" y="4256570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/>
          </a:p>
        </p:txBody>
      </p:sp>
      <p:sp>
        <p:nvSpPr>
          <p:cNvPr id="118" name="Google Shape;118;p9"/>
          <p:cNvSpPr txBox="1"/>
          <p:nvPr/>
        </p:nvSpPr>
        <p:spPr>
          <a:xfrm>
            <a:off x="4847386" y="3863321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cm</a:t>
            </a:r>
            <a:endParaRPr/>
          </a:p>
        </p:txBody>
      </p:sp>
      <p:sp>
        <p:nvSpPr>
          <p:cNvPr id="119" name="Google Shape;119;p9"/>
          <p:cNvSpPr/>
          <p:nvPr/>
        </p:nvSpPr>
        <p:spPr>
          <a:xfrm>
            <a:off x="7433355" y="3693727"/>
            <a:ext cx="1069514" cy="546277"/>
          </a:xfrm>
          <a:prstGeom prst="rtTriangle">
            <a:avLst/>
          </a:prstGeom>
          <a:solidFill>
            <a:schemeClr val="lt1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9"/>
          <p:cNvSpPr/>
          <p:nvPr/>
        </p:nvSpPr>
        <p:spPr>
          <a:xfrm>
            <a:off x="7433355" y="4101505"/>
            <a:ext cx="191791" cy="138499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9"/>
          <p:cNvSpPr txBox="1"/>
          <p:nvPr/>
        </p:nvSpPr>
        <p:spPr>
          <a:xfrm>
            <a:off x="7708459" y="3671244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 cm</a:t>
            </a:r>
            <a:endParaRPr/>
          </a:p>
        </p:txBody>
      </p:sp>
      <p:sp>
        <p:nvSpPr>
          <p:cNvPr id="122" name="Google Shape;122;p9"/>
          <p:cNvSpPr txBox="1"/>
          <p:nvPr/>
        </p:nvSpPr>
        <p:spPr>
          <a:xfrm>
            <a:off x="6942692" y="3858365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/>
          </a:p>
        </p:txBody>
      </p:sp>
      <p:sp>
        <p:nvSpPr>
          <p:cNvPr id="123" name="Google Shape;123;p9"/>
          <p:cNvSpPr txBox="1"/>
          <p:nvPr/>
        </p:nvSpPr>
        <p:spPr>
          <a:xfrm>
            <a:off x="1723082" y="1990072"/>
            <a:ext cx="77130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3.9 cm</a:t>
            </a:r>
            <a:endParaRPr/>
          </a:p>
        </p:txBody>
      </p:sp>
      <p:sp>
        <p:nvSpPr>
          <p:cNvPr id="124" name="Google Shape;124;p9"/>
          <p:cNvSpPr txBox="1"/>
          <p:nvPr/>
        </p:nvSpPr>
        <p:spPr>
          <a:xfrm>
            <a:off x="3140295" y="1950602"/>
            <a:ext cx="84701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9.6 cm</a:t>
            </a:r>
            <a:endParaRPr/>
          </a:p>
        </p:txBody>
      </p:sp>
      <p:sp>
        <p:nvSpPr>
          <p:cNvPr id="125" name="Google Shape;125;p9"/>
          <p:cNvSpPr txBox="1"/>
          <p:nvPr/>
        </p:nvSpPr>
        <p:spPr>
          <a:xfrm>
            <a:off x="1661717" y="3625436"/>
            <a:ext cx="846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3.9 cm</a:t>
            </a:r>
            <a:endParaRPr/>
          </a:p>
        </p:txBody>
      </p:sp>
      <p:sp>
        <p:nvSpPr>
          <p:cNvPr id="126" name="Google Shape;126;p9"/>
          <p:cNvSpPr txBox="1"/>
          <p:nvPr/>
        </p:nvSpPr>
        <p:spPr>
          <a:xfrm>
            <a:off x="570521" y="3695548"/>
            <a:ext cx="846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5.3 cm</a:t>
            </a:r>
            <a:endParaRPr sz="1200"/>
          </a:p>
        </p:txBody>
      </p:sp>
      <p:sp>
        <p:nvSpPr>
          <p:cNvPr id="127" name="Google Shape;127;p9"/>
          <p:cNvSpPr txBox="1"/>
          <p:nvPr/>
        </p:nvSpPr>
        <p:spPr>
          <a:xfrm>
            <a:off x="3319780" y="3560796"/>
            <a:ext cx="84701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10.7 cm</a:t>
            </a:r>
            <a:endParaRPr/>
          </a:p>
        </p:txBody>
      </p:sp>
      <p:sp>
        <p:nvSpPr>
          <p:cNvPr id="128" name="Google Shape;128;p9"/>
          <p:cNvSpPr txBox="1"/>
          <p:nvPr/>
        </p:nvSpPr>
        <p:spPr>
          <a:xfrm>
            <a:off x="2356321" y="3825628"/>
            <a:ext cx="84701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6.5 cm</a:t>
            </a:r>
            <a:endParaRPr/>
          </a:p>
        </p:txBody>
      </p:sp>
      <p:sp>
        <p:nvSpPr>
          <p:cNvPr id="129" name="Google Shape;129;p9"/>
          <p:cNvSpPr txBox="1"/>
          <p:nvPr/>
        </p:nvSpPr>
        <p:spPr>
          <a:xfrm rot="322701">
            <a:off x="5465899" y="1954033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120</a:t>
            </a:r>
            <a:r>
              <a:rPr b="0" i="0" lang="en-GB" sz="1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9"/>
          <p:cNvSpPr txBox="1"/>
          <p:nvPr/>
        </p:nvSpPr>
        <p:spPr>
          <a:xfrm rot="322701">
            <a:off x="5045825" y="2185558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22</a:t>
            </a:r>
            <a:r>
              <a:rPr b="0" i="0" lang="en-GB" sz="1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9"/>
          <p:cNvSpPr txBox="1"/>
          <p:nvPr/>
        </p:nvSpPr>
        <p:spPr>
          <a:xfrm rot="322701">
            <a:off x="5762144" y="2202923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38</a:t>
            </a:r>
            <a:r>
              <a:rPr b="0" i="0" lang="en-GB" sz="1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9"/>
          <p:cNvSpPr txBox="1"/>
          <p:nvPr/>
        </p:nvSpPr>
        <p:spPr>
          <a:xfrm rot="322701">
            <a:off x="7513647" y="2168315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129</a:t>
            </a:r>
            <a:r>
              <a:rPr b="0" i="0" lang="en-GB" sz="1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9"/>
          <p:cNvSpPr txBox="1"/>
          <p:nvPr/>
        </p:nvSpPr>
        <p:spPr>
          <a:xfrm rot="322701">
            <a:off x="7304720" y="2010774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18</a:t>
            </a:r>
            <a:r>
              <a:rPr b="0" i="0" lang="en-GB" sz="1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9"/>
          <p:cNvSpPr txBox="1"/>
          <p:nvPr/>
        </p:nvSpPr>
        <p:spPr>
          <a:xfrm rot="322701">
            <a:off x="7883618" y="2192869"/>
            <a:ext cx="8072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33</a:t>
            </a:r>
            <a:r>
              <a:rPr b="0" i="0" lang="en-GB" sz="1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9"/>
          <p:cNvSpPr txBox="1"/>
          <p:nvPr/>
        </p:nvSpPr>
        <p:spPr>
          <a:xfrm>
            <a:off x="5637177" y="3709215"/>
            <a:ext cx="84701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4.5 cm</a:t>
            </a:r>
            <a:endParaRPr/>
          </a:p>
        </p:txBody>
      </p:sp>
      <p:sp>
        <p:nvSpPr>
          <p:cNvPr id="136" name="Google Shape;136;p9"/>
          <p:cNvSpPr txBox="1"/>
          <p:nvPr/>
        </p:nvSpPr>
        <p:spPr>
          <a:xfrm>
            <a:off x="7595153" y="4202289"/>
            <a:ext cx="84701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7.5 cm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