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</p:sldIdLst>
  <p:sldSz cy="10287000" cx="18288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Medium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ontserratMedium-bold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e5e1ee6d0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g8e5e1ee6d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218b31592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8218b31592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917950" y="3282012"/>
            <a:ext cx="16452000" cy="372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Montserrat SemiBold"/>
              <a:buNone/>
            </a:pPr>
            <a:r>
              <a:rPr lang="en-GB">
                <a:solidFill>
                  <a:srgbClr val="4B3241"/>
                </a:solidFill>
              </a:rPr>
              <a:t>Exploring Number Sense</a:t>
            </a:r>
            <a:br>
              <a:rPr lang="en-GB">
                <a:solidFill>
                  <a:srgbClr val="4B3241"/>
                </a:solidFill>
              </a:rPr>
            </a:br>
            <a:r>
              <a:rPr lang="en-GB"/>
              <a:t>Linking and applying known facts using number sense</a:t>
            </a:r>
            <a:br>
              <a:rPr lang="en-GB"/>
            </a:b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9725" y="1182675"/>
            <a:ext cx="24678000" cy="23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</a:pPr>
            <a:r>
              <a:rPr lang="en-GB" sz="3600">
                <a:solidFill>
                  <a:srgbClr val="4B3241"/>
                </a:solidFill>
              </a:rPr>
              <a:t>Mathematics</a:t>
            </a:r>
            <a:endParaRPr sz="3600"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1376925" y="12316425"/>
            <a:ext cx="11853000" cy="1858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GB">
                <a:solidFill>
                  <a:srgbClr val="4B3241"/>
                </a:solidFill>
              </a:rPr>
              <a:t>Miss Hill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917942" y="8657742"/>
            <a:ext cx="52680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Miss Hill</a:t>
            </a:r>
            <a:endParaRPr sz="28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/>
          <p:nvPr/>
        </p:nvSpPr>
        <p:spPr>
          <a:xfrm>
            <a:off x="833526" y="9909994"/>
            <a:ext cx="1429800" cy="3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067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sz="1067">
              <a:solidFill>
                <a:srgbClr val="65BE4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9" name="Google Shape;89;p15"/>
          <p:cNvSpPr/>
          <p:nvPr/>
        </p:nvSpPr>
        <p:spPr>
          <a:xfrm>
            <a:off x="276389" y="226900"/>
            <a:ext cx="18011700" cy="13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 u="sng">
                <a:solidFill>
                  <a:srgbClr val="131316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 u="sng"/>
          </a:p>
        </p:txBody>
      </p:sp>
      <p:sp>
        <p:nvSpPr>
          <p:cNvPr id="90" name="Google Shape;90;p15"/>
          <p:cNvSpPr txBox="1"/>
          <p:nvPr/>
        </p:nvSpPr>
        <p:spPr>
          <a:xfrm>
            <a:off x="1288694" y="4013850"/>
            <a:ext cx="15356700" cy="49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600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rPr>
              <a:t>15   12   17</a:t>
            </a:r>
            <a:endParaRPr/>
          </a:p>
        </p:txBody>
      </p:sp>
      <p:sp>
        <p:nvSpPr>
          <p:cNvPr id="91" name="Google Shape;91;p15"/>
          <p:cNvSpPr/>
          <p:nvPr/>
        </p:nvSpPr>
        <p:spPr>
          <a:xfrm>
            <a:off x="159126" y="1908191"/>
            <a:ext cx="175071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131316"/>
                </a:solidFill>
                <a:latin typeface="Montserrat"/>
                <a:ea typeface="Montserrat"/>
                <a:cs typeface="Montserrat"/>
                <a:sym typeface="Montserrat"/>
              </a:rPr>
              <a:t>Show the different ways that you can represent..</a:t>
            </a:r>
            <a:endParaRPr sz="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