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d2541d61c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d2541d61c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2639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Explore one fewer within six.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918000" y="7512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 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Harris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287450" y="8336375"/>
            <a:ext cx="118269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4752475" y="581525"/>
            <a:ext cx="13035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1891200" y="5452300"/>
            <a:ext cx="13035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10198775" y="2045375"/>
            <a:ext cx="13035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0198775" y="581525"/>
            <a:ext cx="13035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1891200" y="4072600"/>
            <a:ext cx="13035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5273750" y="4204950"/>
            <a:ext cx="13035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5097375" y="6364525"/>
            <a:ext cx="13035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450" y="372975"/>
            <a:ext cx="6145566" cy="1672400"/>
          </a:xfrm>
          <a:prstGeom prst="rect">
            <a:avLst/>
          </a:prstGeom>
          <a:noFill/>
          <a:ln cap="flat" cmpd="sng" w="38100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450" y="2429384"/>
            <a:ext cx="4219000" cy="1775564"/>
          </a:xfrm>
          <a:prstGeom prst="rect">
            <a:avLst/>
          </a:prstGeom>
          <a:noFill/>
          <a:ln cap="flat" cmpd="sng" w="38100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075" y="4588950"/>
            <a:ext cx="6145575" cy="1970196"/>
          </a:xfrm>
          <a:prstGeom prst="rect">
            <a:avLst/>
          </a:prstGeom>
          <a:noFill/>
          <a:ln cap="flat" cmpd="sng" w="38100">
            <a:solidFill>
              <a:srgbClr val="4B324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3075" y="6943149"/>
            <a:ext cx="7250650" cy="1533800"/>
          </a:xfrm>
          <a:prstGeom prst="rect">
            <a:avLst/>
          </a:prstGeom>
          <a:noFill/>
          <a:ln cap="flat" cmpd="sng" w="38100">
            <a:solidFill>
              <a:srgbClr val="4B324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68000" y="581524"/>
            <a:ext cx="2873445" cy="1533800"/>
          </a:xfrm>
          <a:prstGeom prst="rect">
            <a:avLst/>
          </a:prstGeom>
          <a:noFill/>
          <a:ln cap="flat" cmpd="sng" w="38100">
            <a:solidFill>
              <a:srgbClr val="00823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68000" y="2446602"/>
            <a:ext cx="4367583" cy="1775575"/>
          </a:xfrm>
          <a:prstGeom prst="rect">
            <a:avLst/>
          </a:prstGeom>
          <a:noFill/>
          <a:ln cap="flat" cmpd="sng" w="38100">
            <a:solidFill>
              <a:srgbClr val="00823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788800" y="4553463"/>
            <a:ext cx="7813791" cy="2217425"/>
          </a:xfrm>
          <a:prstGeom prst="rect">
            <a:avLst/>
          </a:prstGeom>
          <a:noFill/>
          <a:ln cap="flat" cmpd="sng" w="38100">
            <a:solidFill>
              <a:srgbClr val="00A0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859875" y="7016016"/>
            <a:ext cx="4742719" cy="1379700"/>
          </a:xfrm>
          <a:prstGeom prst="rect">
            <a:avLst/>
          </a:prstGeom>
          <a:noFill/>
          <a:ln cap="flat" cmpd="sng" w="38100">
            <a:solidFill>
              <a:srgbClr val="00A0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