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6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867eb6f5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867eb6f5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0" name="Google Shape;50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a0beb1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g8ca0beb1b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/>
        </p:nvSpPr>
        <p:spPr>
          <a:xfrm>
            <a:off x="830857" y="770705"/>
            <a:ext cx="3624900" cy="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/>
          <p:nvPr/>
        </p:nvSpPr>
        <p:spPr>
          <a:xfrm>
            <a:off x="830857" y="9487267"/>
            <a:ext cx="8127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2">
  <p:cSld name="Independent tas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/>
        </p:nvSpPr>
        <p:spPr>
          <a:xfrm>
            <a:off x="830857" y="770705"/>
            <a:ext cx="6502500" cy="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 txBox="1"/>
          <p:nvPr/>
        </p:nvSpPr>
        <p:spPr>
          <a:xfrm>
            <a:off x="830857" y="9487267"/>
            <a:ext cx="8127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3">
  <p:cSld name="Explor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/>
        </p:nvSpPr>
        <p:spPr>
          <a:xfrm>
            <a:off x="830857" y="770705"/>
            <a:ext cx="6502500" cy="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5"/>
          <p:cNvSpPr txBox="1"/>
          <p:nvPr/>
        </p:nvSpPr>
        <p:spPr>
          <a:xfrm>
            <a:off x="830857" y="9487267"/>
            <a:ext cx="8127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Conn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/>
        </p:nvSpPr>
        <p:spPr>
          <a:xfrm>
            <a:off x="830857" y="770705"/>
            <a:ext cx="3624900" cy="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"/>
          <p:cNvSpPr txBox="1"/>
          <p:nvPr/>
        </p:nvSpPr>
        <p:spPr>
          <a:xfrm>
            <a:off x="830857" y="9487267"/>
            <a:ext cx="812700" cy="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917950" y="2876300"/>
            <a:ext cx="16452001" cy="6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b="0" sz="6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/>
            </a:lvl9pPr>
          </a:lstStyle>
          <a:p/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4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>
              <a:spcBef>
                <a:spcPts val="1600"/>
              </a:spcBef>
              <a:spcAft>
                <a:spcPts val="0"/>
              </a:spcAft>
              <a:buSzPts val="2400"/>
              <a:buChar char="–"/>
              <a:defRPr sz="2800"/>
            </a:lvl5pPr>
            <a:lvl6pPr indent="-381000" lvl="5" marL="2743200" rtl="0"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6452001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"/>
              <a:buNone/>
              <a:defRPr b="1" i="0" sz="44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0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8">
          <p15:clr>
            <a:srgbClr val="EA4335"/>
          </p15:clr>
        </p15:guide>
        <p15:guide id="7" orient="horz" pos="1386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5" name="Google Shape;45;p10"/>
          <p:cNvSpPr txBox="1"/>
          <p:nvPr/>
        </p:nvSpPr>
        <p:spPr>
          <a:xfrm>
            <a:off x="1111000" y="2755150"/>
            <a:ext cx="16452000" cy="45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4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Solving inequalities graphically 2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10"/>
          <p:cNvSpPr txBox="1"/>
          <p:nvPr/>
        </p:nvSpPr>
        <p:spPr>
          <a:xfrm>
            <a:off x="1070350" y="1042450"/>
            <a:ext cx="16452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" name="Google Shape;47;p10"/>
          <p:cNvSpPr txBox="1"/>
          <p:nvPr/>
        </p:nvSpPr>
        <p:spPr>
          <a:xfrm>
            <a:off x="1070350" y="86129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Ms Jones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14614530" y="1"/>
            <a:ext cx="3673500" cy="2549100"/>
          </a:xfrm>
          <a:prstGeom prst="rect">
            <a:avLst/>
          </a:prstGeom>
          <a:solidFill>
            <a:srgbClr val="65BE4B"/>
          </a:solidFill>
          <a:ln cap="flat" cmpd="sng" w="25400">
            <a:solidFill>
              <a:srgbClr val="49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1"/>
          <p:cNvSpPr txBox="1"/>
          <p:nvPr/>
        </p:nvSpPr>
        <p:spPr>
          <a:xfrm>
            <a:off x="879231" y="1920037"/>
            <a:ext cx="11743800" cy="72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Find the points of intersection of the following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1"/>
          <p:cNvSpPr/>
          <p:nvPr/>
        </p:nvSpPr>
        <p:spPr>
          <a:xfrm>
            <a:off x="5042764" y="3276279"/>
            <a:ext cx="3123300" cy="1359900"/>
          </a:xfrm>
          <a:prstGeom prst="roundRect">
            <a:avLst>
              <a:gd fmla="val 16667" name="adj"/>
            </a:avLst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1"/>
          <p:cNvSpPr/>
          <p:nvPr/>
        </p:nvSpPr>
        <p:spPr>
          <a:xfrm>
            <a:off x="5042764" y="5023411"/>
            <a:ext cx="3798300" cy="1359900"/>
          </a:xfrm>
          <a:prstGeom prst="roundRect">
            <a:avLst>
              <a:gd fmla="val 16667" name="adj"/>
            </a:avLst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1"/>
          <p:cNvSpPr/>
          <p:nvPr/>
        </p:nvSpPr>
        <p:spPr>
          <a:xfrm>
            <a:off x="5042764" y="6852211"/>
            <a:ext cx="3123300" cy="1359900"/>
          </a:xfrm>
          <a:prstGeom prst="roundRect">
            <a:avLst>
              <a:gd fmla="val 16667" name="adj"/>
            </a:avLst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/>
          <p:nvPr/>
        </p:nvSpPr>
        <p:spPr>
          <a:xfrm>
            <a:off x="14614530" y="1"/>
            <a:ext cx="3673500" cy="2549100"/>
          </a:xfrm>
          <a:prstGeom prst="rect">
            <a:avLst/>
          </a:prstGeom>
          <a:solidFill>
            <a:srgbClr val="65BE4B"/>
          </a:solidFill>
          <a:ln cap="flat" cmpd="sng" w="25400">
            <a:solidFill>
              <a:srgbClr val="49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2"/>
          <p:cNvSpPr txBox="1"/>
          <p:nvPr/>
        </p:nvSpPr>
        <p:spPr>
          <a:xfrm>
            <a:off x="309270" y="1945164"/>
            <a:ext cx="13438200" cy="17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  a) Draw y = -2x + 4 and y = x + 1 on a set of axes.</a:t>
            </a:r>
            <a:endParaRPr/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point of intersection. </a:t>
            </a:r>
            <a:endParaRPr/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Use your graph to solve -2x + 4 &gt; x + 1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2"/>
          <p:cNvSpPr txBox="1"/>
          <p:nvPr/>
        </p:nvSpPr>
        <p:spPr>
          <a:xfrm>
            <a:off x="309263" y="4232609"/>
            <a:ext cx="13438200" cy="17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a) Draw y = 3x + 4 and x + y = -4 on a set of axes.</a:t>
            </a:r>
            <a:endParaRPr/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Find the point of intersection. </a:t>
            </a:r>
            <a:endParaRPr/>
          </a:p>
          <a:p>
            <a:pPr indent="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Use your graph to solve 3x + 4 &lt; -x – 4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468920" y="6904417"/>
            <a:ext cx="13438200" cy="1710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949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/>
          <p:nvPr/>
        </p:nvSpPr>
        <p:spPr>
          <a:xfrm>
            <a:off x="14614530" y="1"/>
            <a:ext cx="3673500" cy="2549100"/>
          </a:xfrm>
          <a:prstGeom prst="rect">
            <a:avLst/>
          </a:prstGeom>
          <a:solidFill>
            <a:srgbClr val="65BE4B"/>
          </a:solidFill>
          <a:ln cap="flat" cmpd="sng" w="25400">
            <a:solidFill>
              <a:srgbClr val="498A3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88816" y="2062702"/>
            <a:ext cx="13559413" cy="54394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1392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