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ed34ce37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ed34ce3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983554db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983554db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b983554db7_0_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b983554db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983554db7_0_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b983554db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983554db7_0_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b983554db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Characterisation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Drama - Approaching text: Bringing it to life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Burt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6"/>
          <p:cNvSpPr txBox="1"/>
          <p:nvPr>
            <p:ph idx="4294967295" type="body"/>
          </p:nvPr>
        </p:nvSpPr>
        <p:spPr>
          <a:xfrm>
            <a:off x="917950" y="3063650"/>
            <a:ext cx="16452000" cy="676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I was going to tell you. I promise. I was going to tell you. I just… time just went by and it wasn’t long before you’d forgotten about it, so I just… I let it slip. I didn’t think it was important. If I had known then what I know now of course I would have said something immediately. Do you think I’ll get into trouble? That day when you caught me in your garden, I was only there because I saw someone lurking in the back garden. I wanted to ask them if they knew you. How was I supposed to know that they were going to come back and do what they did.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6"/>
          <p:cNvSpPr txBox="1"/>
          <p:nvPr>
            <p:ph idx="4294967295"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Let’s read the monologue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0" lang="en-GB" sz="3500">
                <a:solidFill>
                  <a:schemeClr val="dk2"/>
                </a:solidFill>
              </a:rPr>
              <a:t>Character A (14 years old) is talking to their neighbour.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/>
        </p:nvSpPr>
        <p:spPr>
          <a:xfrm>
            <a:off x="4115100" y="595750"/>
            <a:ext cx="100578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5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Task 1</a:t>
            </a:r>
            <a:endParaRPr b="1" i="0" sz="5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2282750" y="2736700"/>
            <a:ext cx="14014500" cy="104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Given Circumstances and interpretation</a:t>
            </a:r>
            <a:endParaRPr b="0" i="0" sz="3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7"/>
          <p:cNvSpPr/>
          <p:nvPr/>
        </p:nvSpPr>
        <p:spPr>
          <a:xfrm>
            <a:off x="2282750" y="3907800"/>
            <a:ext cx="14014500" cy="350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a list of all the things you know about the character in this monologue based on what you have read. 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Then write a list of questions of things you’d like to know about the character in the monologue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/>
        </p:nvSpPr>
        <p:spPr>
          <a:xfrm>
            <a:off x="4115100" y="595750"/>
            <a:ext cx="100578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5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Task 2</a:t>
            </a:r>
            <a:endParaRPr b="1" i="0" sz="5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2" name="Google Shape;122;p18"/>
          <p:cNvSpPr/>
          <p:nvPr/>
        </p:nvSpPr>
        <p:spPr>
          <a:xfrm>
            <a:off x="4500258" y="2736698"/>
            <a:ext cx="9144000" cy="104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characters motivation?</a:t>
            </a:r>
            <a:endParaRPr b="0" i="0" sz="3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/>
          <p:nvPr/>
        </p:nvSpPr>
        <p:spPr>
          <a:xfrm>
            <a:off x="4500258" y="3907790"/>
            <a:ext cx="9144000" cy="350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sentence: “In the monologue, my characters motivation is…”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Then highlight the line that, for you, best demonstrates that motivation.</a:t>
            </a:r>
            <a:endParaRPr b="1"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/>
        </p:nvSpPr>
        <p:spPr>
          <a:xfrm>
            <a:off x="4115100" y="595750"/>
            <a:ext cx="100578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5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Task 3</a:t>
            </a:r>
            <a:endParaRPr b="1" i="0" sz="5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1" name="Google Shape;131;p19"/>
          <p:cNvSpPr/>
          <p:nvPr/>
        </p:nvSpPr>
        <p:spPr>
          <a:xfrm>
            <a:off x="4115100" y="2736700"/>
            <a:ext cx="10352400" cy="104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Perform the monologue</a:t>
            </a:r>
            <a:br>
              <a:rPr b="1" i="0" lang="en-GB" sz="4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9"/>
          <p:cNvSpPr/>
          <p:nvPr/>
        </p:nvSpPr>
        <p:spPr>
          <a:xfrm>
            <a:off x="4115100" y="3907800"/>
            <a:ext cx="10352400" cy="3734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Act out the whole monologue. Change the way your voice sounds to show your interpretation of the character and to communicate the characters motivation to the audience</a:t>
            </a:r>
            <a:endParaRPr b="1" sz="3500">
              <a:solidFill>
                <a:schemeClr val="dk2"/>
              </a:solidFill>
            </a:endParaRPr>
          </a:p>
        </p:txBody>
      </p:sp>
      <p:sp>
        <p:nvSpPr>
          <p:cNvPr id="133" name="Google Shape;13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