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10287000" cx="18288000"/>
  <p:notesSz cx="6858000" cy="9144000"/>
  <p:embeddedFontLst>
    <p:embeddedFont>
      <p:font typeface="Montserrat SemiBold"/>
      <p:regular r:id="rId24"/>
      <p:bold r:id="rId25"/>
      <p:italic r:id="rId26"/>
      <p:boldItalic r:id="rId27"/>
    </p:embeddedFont>
    <p:embeddedFont>
      <p:font typeface="Montserrat"/>
      <p:regular r:id="rId28"/>
      <p:bold r:id="rId29"/>
      <p:italic r:id="rId30"/>
      <p:boldItalic r:id="rId31"/>
    </p:embeddedFont>
    <p:embeddedFont>
      <p:font typeface="Montserrat Medium"/>
      <p:regular r:id="rId32"/>
      <p:bold r:id="rId33"/>
      <p:italic r:id="rId34"/>
      <p:boldItalic r:id="rId35"/>
    </p:embeddedFont>
    <p:embeddedFont>
      <p:font typeface="Century Gothic"/>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839">
          <p15:clr>
            <a:srgbClr val="9AA0A6"/>
          </p15:clr>
        </p15:guide>
        <p15:guide id="2" orient="horz" pos="32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2136F68-126A-4C7A-BFAC-7919043850FE}">
  <a:tblStyle styleId="{A2136F68-126A-4C7A-BFAC-7919043850F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839"/>
        <p:guide pos="324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MontserratSemiBold-regular.fntdata"/><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SemiBold-italic.fntdata"/><Relationship Id="rId25" Type="http://schemas.openxmlformats.org/officeDocument/2006/relationships/font" Target="fonts/MontserratSemiBold-bold.fntdata"/><Relationship Id="rId28" Type="http://schemas.openxmlformats.org/officeDocument/2006/relationships/font" Target="fonts/Montserrat-regular.fntdata"/><Relationship Id="rId27" Type="http://schemas.openxmlformats.org/officeDocument/2006/relationships/font" Target="fonts/MontserratSemiBold-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5.xml"/><Relationship Id="rId33" Type="http://schemas.openxmlformats.org/officeDocument/2006/relationships/font" Target="fonts/MontserratMedium-bold.fntdata"/><Relationship Id="rId10" Type="http://schemas.openxmlformats.org/officeDocument/2006/relationships/slide" Target="slides/slide4.xml"/><Relationship Id="rId32" Type="http://schemas.openxmlformats.org/officeDocument/2006/relationships/font" Target="fonts/MontserratMedium-regular.fntdata"/><Relationship Id="rId13" Type="http://schemas.openxmlformats.org/officeDocument/2006/relationships/slide" Target="slides/slide7.xml"/><Relationship Id="rId35" Type="http://schemas.openxmlformats.org/officeDocument/2006/relationships/font" Target="fonts/MontserratMedium-boldItalic.fntdata"/><Relationship Id="rId12" Type="http://schemas.openxmlformats.org/officeDocument/2006/relationships/slide" Target="slides/slide6.xml"/><Relationship Id="rId34" Type="http://schemas.openxmlformats.org/officeDocument/2006/relationships/font" Target="fonts/MontserratMedium-italic.fntdata"/><Relationship Id="rId15" Type="http://schemas.openxmlformats.org/officeDocument/2006/relationships/slide" Target="slides/slide9.xml"/><Relationship Id="rId37" Type="http://schemas.openxmlformats.org/officeDocument/2006/relationships/font" Target="fonts/CenturyGothic-bold.fntdata"/><Relationship Id="rId14" Type="http://schemas.openxmlformats.org/officeDocument/2006/relationships/slide" Target="slides/slide8.xml"/><Relationship Id="rId36" Type="http://schemas.openxmlformats.org/officeDocument/2006/relationships/font" Target="fonts/CenturyGothic-regular.fntdata"/><Relationship Id="rId17" Type="http://schemas.openxmlformats.org/officeDocument/2006/relationships/slide" Target="slides/slide11.xml"/><Relationship Id="rId39" Type="http://schemas.openxmlformats.org/officeDocument/2006/relationships/font" Target="fonts/CenturyGothic-boldItalic.fntdata"/><Relationship Id="rId16" Type="http://schemas.openxmlformats.org/officeDocument/2006/relationships/slide" Target="slides/slide10.xml"/><Relationship Id="rId38" Type="http://schemas.openxmlformats.org/officeDocument/2006/relationships/font" Target="fonts/CenturyGothic-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7349fb42c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349fb42c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8e619b1ffd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8e619b1ffd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8c9876ee5a_0_1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8c9876ee5a_0_1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8c9876ee5a_0_25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8c9876ee5a_0_2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8c9876ee5a_0_28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8c9876ee5a_0_28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8c9876ee5a_0_30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8c9876ee5a_0_30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8cb4f6910a_0_5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8cb4f6910a_0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8cb4f6910a_0_5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8cb4f6910a_0_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8cb4f6910a_0_6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8cb4f6910a_0_6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8c9876ee5a_0_20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8c9876ee5a_0_20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8c9876ee5a_0_2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8c9876ee5a_0_2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8c9876ee5a_0_2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8c9876ee5a_0_2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8c9876ee5a_0_2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8c9876ee5a_0_2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8cb4f6910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8cb4f6910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8cb4f6910a_0_6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8cb4f6910a_0_6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8c9876ee5a_0_15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8c9876ee5a_0_1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8c9876ee5a_0_16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8c9876ee5a_0_16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2000"/>
              </a:spcBef>
              <a:spcAft>
                <a:spcPts val="0"/>
              </a:spcAft>
              <a:buNone/>
              <a:defRPr/>
            </a:lvl3pPr>
            <a:lvl4pPr lvl="3">
              <a:spcBef>
                <a:spcPts val="2000"/>
              </a:spcBef>
              <a:spcAft>
                <a:spcPts val="0"/>
              </a:spcAft>
              <a:buNone/>
              <a:defRPr/>
            </a:lvl4pPr>
            <a:lvl5pPr lvl="4">
              <a:spcBef>
                <a:spcPts val="2000"/>
              </a:spcBef>
              <a:spcAft>
                <a:spcPts val="0"/>
              </a:spcAft>
              <a:buNone/>
              <a:defRPr/>
            </a:lvl5pPr>
            <a:lvl6pPr lvl="5">
              <a:spcBef>
                <a:spcPts val="2000"/>
              </a:spcBef>
              <a:spcAft>
                <a:spcPts val="0"/>
              </a:spcAft>
              <a:buNone/>
              <a:defRPr/>
            </a:lvl6pPr>
            <a:lvl7pPr lvl="6">
              <a:spcBef>
                <a:spcPts val="2000"/>
              </a:spcBef>
              <a:spcAft>
                <a:spcPts val="0"/>
              </a:spcAft>
              <a:buNone/>
              <a:defRPr/>
            </a:lvl7pPr>
            <a:lvl8pPr lvl="7">
              <a:spcBef>
                <a:spcPts val="2000"/>
              </a:spcBef>
              <a:spcAft>
                <a:spcPts val="0"/>
              </a:spcAft>
              <a:buNone/>
              <a:defRPr/>
            </a:lvl8pPr>
            <a:lvl9pPr lvl="8">
              <a:spcBef>
                <a:spcPts val="2000"/>
              </a:spcBef>
              <a:spcAft>
                <a:spcPts val="2000"/>
              </a:spcAft>
              <a:buNone/>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chemeClr val="lt1"/>
                </a:solidFill>
                <a:latin typeface="Montserrat Medium"/>
                <a:ea typeface="Montserrat Medium"/>
                <a:cs typeface="Montserrat Medium"/>
                <a:sym typeface="Montserrat Medium"/>
              </a:defRPr>
            </a:lvl1pPr>
            <a:lvl2pPr lvl="1" rtl="0">
              <a:buNone/>
              <a:defRPr sz="1600">
                <a:solidFill>
                  <a:schemeClr val="lt1"/>
                </a:solidFill>
                <a:latin typeface="Montserrat Medium"/>
                <a:ea typeface="Montserrat Medium"/>
                <a:cs typeface="Montserrat Medium"/>
                <a:sym typeface="Montserrat Medium"/>
              </a:defRPr>
            </a:lvl2pPr>
            <a:lvl3pPr lvl="2" rtl="0">
              <a:buNone/>
              <a:defRPr sz="1600">
                <a:solidFill>
                  <a:schemeClr val="lt1"/>
                </a:solidFill>
                <a:latin typeface="Montserrat Medium"/>
                <a:ea typeface="Montserrat Medium"/>
                <a:cs typeface="Montserrat Medium"/>
                <a:sym typeface="Montserrat Medium"/>
              </a:defRPr>
            </a:lvl3pPr>
            <a:lvl4pPr lvl="3" rtl="0">
              <a:buNone/>
              <a:defRPr sz="1600">
                <a:solidFill>
                  <a:schemeClr val="lt1"/>
                </a:solidFill>
                <a:latin typeface="Montserrat Medium"/>
                <a:ea typeface="Montserrat Medium"/>
                <a:cs typeface="Montserrat Medium"/>
                <a:sym typeface="Montserrat Medium"/>
              </a:defRPr>
            </a:lvl4pPr>
            <a:lvl5pPr lvl="4" rtl="0">
              <a:buNone/>
              <a:defRPr sz="1600">
                <a:solidFill>
                  <a:schemeClr val="lt1"/>
                </a:solidFill>
                <a:latin typeface="Montserrat Medium"/>
                <a:ea typeface="Montserrat Medium"/>
                <a:cs typeface="Montserrat Medium"/>
                <a:sym typeface="Montserrat Medium"/>
              </a:defRPr>
            </a:lvl5pPr>
            <a:lvl6pPr lvl="5" rtl="0">
              <a:buNone/>
              <a:defRPr sz="1600">
                <a:solidFill>
                  <a:schemeClr val="lt1"/>
                </a:solidFill>
                <a:latin typeface="Montserrat Medium"/>
                <a:ea typeface="Montserrat Medium"/>
                <a:cs typeface="Montserrat Medium"/>
                <a:sym typeface="Montserrat Medium"/>
              </a:defRPr>
            </a:lvl6pPr>
            <a:lvl7pPr lvl="6" rtl="0">
              <a:buNone/>
              <a:defRPr sz="1600">
                <a:solidFill>
                  <a:schemeClr val="lt1"/>
                </a:solidFill>
                <a:latin typeface="Montserrat Medium"/>
                <a:ea typeface="Montserrat Medium"/>
                <a:cs typeface="Montserrat Medium"/>
                <a:sym typeface="Montserrat Medium"/>
              </a:defRPr>
            </a:lvl7pPr>
            <a:lvl8pPr lvl="7" rtl="0">
              <a:buNone/>
              <a:defRPr sz="1600">
                <a:solidFill>
                  <a:schemeClr val="lt1"/>
                </a:solidFill>
                <a:latin typeface="Montserrat Medium"/>
                <a:ea typeface="Montserrat Medium"/>
                <a:cs typeface="Montserrat Medium"/>
                <a:sym typeface="Montserrat Medium"/>
              </a:defRPr>
            </a:lvl8pPr>
            <a:lvl9pPr lvl="8" rtl="0">
              <a:buNone/>
              <a:defRPr sz="16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800"/>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5" name="Google Shape;25;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6" name="Google Shape;26;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7" name="Google Shape;27;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8" name="Google Shape;28;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1" name="Google Shape;31;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2" name="Shape 32"/>
        <p:cNvGrpSpPr/>
        <p:nvPr/>
      </p:nvGrpSpPr>
      <p:grpSpPr>
        <a:xfrm>
          <a:off x="0" y="0"/>
          <a:ext cx="0" cy="0"/>
          <a:chOff x="0" y="0"/>
          <a:chExt cx="0" cy="0"/>
        </a:xfrm>
      </p:grpSpPr>
      <p:sp>
        <p:nvSpPr>
          <p:cNvPr id="33" name="Google Shape;33;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4" name="Google Shape;34;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5" name="Google Shape;35;p7"/>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36" name="Google Shape;36;p7"/>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a:lnSpc>
                <a:spcPct val="115000"/>
              </a:lnSpc>
              <a:spcBef>
                <a:spcPts val="0"/>
              </a:spcBef>
              <a:spcAft>
                <a:spcPts val="0"/>
              </a:spcAft>
              <a:buSzPts val="2400"/>
              <a:buChar char="●"/>
              <a:defRPr sz="2400"/>
            </a:lvl1pPr>
            <a:lvl2pPr indent="-381000" lvl="1" marL="914400">
              <a:lnSpc>
                <a:spcPct val="115000"/>
              </a:lnSpc>
              <a:spcBef>
                <a:spcPts val="1200"/>
              </a:spcBef>
              <a:spcAft>
                <a:spcPts val="0"/>
              </a:spcAft>
              <a:buSzPts val="2400"/>
              <a:buChar char="–"/>
              <a:defRPr sz="2400"/>
            </a:lvl2pPr>
            <a:lvl3pPr indent="-381000" lvl="2" marL="1371600">
              <a:lnSpc>
                <a:spcPct val="115000"/>
              </a:lnSpc>
              <a:spcBef>
                <a:spcPts val="1200"/>
              </a:spcBef>
              <a:spcAft>
                <a:spcPts val="0"/>
              </a:spcAft>
              <a:buSzPts val="2400"/>
              <a:buChar char="–"/>
              <a:defRPr sz="2400"/>
            </a:lvl3pPr>
            <a:lvl4pPr indent="-381000" lvl="3" marL="1828800">
              <a:lnSpc>
                <a:spcPct val="115000"/>
              </a:lnSpc>
              <a:spcBef>
                <a:spcPts val="1200"/>
              </a:spcBef>
              <a:spcAft>
                <a:spcPts val="0"/>
              </a:spcAft>
              <a:buSzPts val="2400"/>
              <a:buChar char="–"/>
              <a:defRPr sz="2400"/>
            </a:lvl4pPr>
            <a:lvl5pPr indent="-381000" lvl="4" marL="2286000">
              <a:lnSpc>
                <a:spcPct val="115000"/>
              </a:lnSpc>
              <a:spcBef>
                <a:spcPts val="1200"/>
              </a:spcBef>
              <a:spcAft>
                <a:spcPts val="0"/>
              </a:spcAft>
              <a:buSzPts val="2400"/>
              <a:buChar char="–"/>
              <a:defRPr/>
            </a:lvl5pPr>
            <a:lvl6pPr indent="-381000" lvl="5" marL="2743200">
              <a:lnSpc>
                <a:spcPct val="115000"/>
              </a:lnSpc>
              <a:spcBef>
                <a:spcPts val="1200"/>
              </a:spcBef>
              <a:spcAft>
                <a:spcPts val="0"/>
              </a:spcAft>
              <a:buSzPts val="2400"/>
              <a:buChar char="–"/>
              <a:defRPr/>
            </a:lvl6pPr>
            <a:lvl7pPr indent="-381000" lvl="6" marL="3200400">
              <a:lnSpc>
                <a:spcPct val="115000"/>
              </a:lnSpc>
              <a:spcBef>
                <a:spcPts val="1200"/>
              </a:spcBef>
              <a:spcAft>
                <a:spcPts val="0"/>
              </a:spcAft>
              <a:buSzPts val="2400"/>
              <a:buChar char="–"/>
              <a:defRPr sz="2400"/>
            </a:lvl7pPr>
            <a:lvl8pPr indent="-381000" lvl="7" marL="3657600">
              <a:lnSpc>
                <a:spcPct val="115000"/>
              </a:lnSpc>
              <a:spcBef>
                <a:spcPts val="1200"/>
              </a:spcBef>
              <a:spcAft>
                <a:spcPts val="0"/>
              </a:spcAft>
              <a:buSzPts val="2400"/>
              <a:buChar char="–"/>
              <a:defRPr sz="2400"/>
            </a:lvl8pPr>
            <a:lvl9pPr indent="-381000" lvl="8" marL="4114800">
              <a:lnSpc>
                <a:spcPct val="115000"/>
              </a:lnSpc>
              <a:spcBef>
                <a:spcPts val="1200"/>
              </a:spcBef>
              <a:spcAft>
                <a:spcPts val="1200"/>
              </a:spcAft>
              <a:buSzPts val="2400"/>
              <a:buChar char="–"/>
              <a:defRPr sz="2400"/>
            </a:lvl9pPr>
          </a:lstStyle>
          <a:p/>
        </p:txBody>
      </p:sp>
      <p:sp>
        <p:nvSpPr>
          <p:cNvPr id="38" name="Google Shape;38;p7"/>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40" name="Google Shape;40;p7"/>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0" name="Google Shape;50;p8"/>
          <p:cNvSpPr txBox="1"/>
          <p:nvPr>
            <p:ph idx="7" type="subTitle"/>
          </p:nvPr>
        </p:nvSpPr>
        <p:spPr>
          <a:xfrm>
            <a:off x="11111450" y="73685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3"/>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381000" lvl="4" marL="2286000">
              <a:lnSpc>
                <a:spcPct val="130000"/>
              </a:lnSpc>
              <a:spcBef>
                <a:spcPts val="16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5pPr>
            <a:lvl6pPr indent="-381000" lvl="5" marL="2743200">
              <a:lnSpc>
                <a:spcPct val="130000"/>
              </a:lnSpc>
              <a:spcBef>
                <a:spcPts val="12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6pPr>
            <a:lvl7pPr indent="-355600" lvl="6" marL="3200400">
              <a:lnSpc>
                <a:spcPct val="130000"/>
              </a:lnSpc>
              <a:spcBef>
                <a:spcPts val="12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7pPr>
            <a:lvl8pPr indent="-355600" lvl="7" marL="3657600">
              <a:lnSpc>
                <a:spcPct val="130000"/>
              </a:lnSpc>
              <a:spcBef>
                <a:spcPts val="8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8pPr>
            <a:lvl9pPr indent="-330200" lvl="8" marL="4114800">
              <a:lnSpc>
                <a:spcPct val="130000"/>
              </a:lnSpc>
              <a:spcBef>
                <a:spcPts val="800"/>
              </a:spcBef>
              <a:spcAft>
                <a:spcPts val="400"/>
              </a:spcAft>
              <a:buClr>
                <a:schemeClr val="dk2"/>
              </a:buClr>
              <a:buSzPts val="1600"/>
              <a:buFont typeface="Montserrat"/>
              <a:buChar char="–"/>
              <a:defRPr sz="16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chemeClr val="dk1"/>
                </a:solidFill>
                <a:latin typeface="Montserrat Medium"/>
                <a:ea typeface="Montserrat Medium"/>
                <a:cs typeface="Montserrat Medium"/>
                <a:sym typeface="Montserrat Medium"/>
              </a:defRPr>
            </a:lvl1pPr>
            <a:lvl2pPr lvl="1" rtl="0">
              <a:buNone/>
              <a:defRPr sz="1600">
                <a:solidFill>
                  <a:schemeClr val="dk1"/>
                </a:solidFill>
                <a:latin typeface="Montserrat Medium"/>
                <a:ea typeface="Montserrat Medium"/>
                <a:cs typeface="Montserrat Medium"/>
                <a:sym typeface="Montserrat Medium"/>
              </a:defRPr>
            </a:lvl2pPr>
            <a:lvl3pPr lvl="2" rtl="0">
              <a:buNone/>
              <a:defRPr sz="1600">
                <a:solidFill>
                  <a:schemeClr val="dk1"/>
                </a:solidFill>
                <a:latin typeface="Montserrat Medium"/>
                <a:ea typeface="Montserrat Medium"/>
                <a:cs typeface="Montserrat Medium"/>
                <a:sym typeface="Montserrat Medium"/>
              </a:defRPr>
            </a:lvl3pPr>
            <a:lvl4pPr lvl="3" rtl="0">
              <a:buNone/>
              <a:defRPr sz="1600">
                <a:solidFill>
                  <a:schemeClr val="dk1"/>
                </a:solidFill>
                <a:latin typeface="Montserrat Medium"/>
                <a:ea typeface="Montserrat Medium"/>
                <a:cs typeface="Montserrat Medium"/>
                <a:sym typeface="Montserrat Medium"/>
              </a:defRPr>
            </a:lvl4pPr>
            <a:lvl5pPr lvl="4" rtl="0">
              <a:buNone/>
              <a:defRPr sz="1600">
                <a:solidFill>
                  <a:schemeClr val="dk1"/>
                </a:solidFill>
                <a:latin typeface="Montserrat Medium"/>
                <a:ea typeface="Montserrat Medium"/>
                <a:cs typeface="Montserrat Medium"/>
                <a:sym typeface="Montserrat Medium"/>
              </a:defRPr>
            </a:lvl5pPr>
            <a:lvl6pPr lvl="5" rtl="0">
              <a:buNone/>
              <a:defRPr sz="1600">
                <a:solidFill>
                  <a:schemeClr val="dk1"/>
                </a:solidFill>
                <a:latin typeface="Montserrat Medium"/>
                <a:ea typeface="Montserrat Medium"/>
                <a:cs typeface="Montserrat Medium"/>
                <a:sym typeface="Montserrat Medium"/>
              </a:defRPr>
            </a:lvl6pPr>
            <a:lvl7pPr lvl="6" rtl="0">
              <a:buNone/>
              <a:defRPr sz="1600">
                <a:solidFill>
                  <a:schemeClr val="dk1"/>
                </a:solidFill>
                <a:latin typeface="Montserrat Medium"/>
                <a:ea typeface="Montserrat Medium"/>
                <a:cs typeface="Montserrat Medium"/>
                <a:sym typeface="Montserrat Medium"/>
              </a:defRPr>
            </a:lvl7pPr>
            <a:lvl8pPr lvl="7" rtl="0">
              <a:buNone/>
              <a:defRPr sz="1600">
                <a:solidFill>
                  <a:schemeClr val="dk1"/>
                </a:solidFill>
                <a:latin typeface="Montserrat Medium"/>
                <a:ea typeface="Montserrat Medium"/>
                <a:cs typeface="Montserrat Medium"/>
                <a:sym typeface="Montserrat Medium"/>
              </a:defRPr>
            </a:lvl8pPr>
            <a:lvl9pPr lvl="8" rtl="0">
              <a:buNone/>
              <a:defRPr sz="16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12.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34.png"/><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7.png"/><Relationship Id="rId4" Type="http://schemas.openxmlformats.org/officeDocument/2006/relationships/image" Target="../media/image28.png"/><Relationship Id="rId9" Type="http://schemas.openxmlformats.org/officeDocument/2006/relationships/image" Target="../media/image33.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34.png"/><Relationship Id="rId4" Type="http://schemas.openxmlformats.org/officeDocument/2006/relationships/image" Target="../media/image24.png"/><Relationship Id="rId5" Type="http://schemas.openxmlformats.org/officeDocument/2006/relationships/image" Target="../media/image23.png"/></Relationships>
</file>

<file path=ppt/slides/_rels/slide15.xml.rels><?xml version="1.0" encoding="UTF-8" standalone="yes"?><Relationships xmlns="http://schemas.openxmlformats.org/package/2006/relationships"><Relationship Id="rId11" Type="http://schemas.openxmlformats.org/officeDocument/2006/relationships/image" Target="../media/image42.png"/><Relationship Id="rId10" Type="http://schemas.openxmlformats.org/officeDocument/2006/relationships/image" Target="../media/image41.png"/><Relationship Id="rId13" Type="http://schemas.openxmlformats.org/officeDocument/2006/relationships/image" Target="../media/image44.png"/><Relationship Id="rId12" Type="http://schemas.openxmlformats.org/officeDocument/2006/relationships/image" Target="../media/image43.png"/><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36.png"/><Relationship Id="rId4" Type="http://schemas.openxmlformats.org/officeDocument/2006/relationships/image" Target="../media/image23.png"/><Relationship Id="rId9" Type="http://schemas.openxmlformats.org/officeDocument/2006/relationships/image" Target="../media/image40.png"/><Relationship Id="rId15" Type="http://schemas.openxmlformats.org/officeDocument/2006/relationships/image" Target="../media/image46.png"/><Relationship Id="rId14" Type="http://schemas.openxmlformats.org/officeDocument/2006/relationships/image" Target="../media/image45.png"/><Relationship Id="rId17" Type="http://schemas.openxmlformats.org/officeDocument/2006/relationships/image" Target="../media/image48.png"/><Relationship Id="rId16" Type="http://schemas.openxmlformats.org/officeDocument/2006/relationships/image" Target="../media/image47.png"/><Relationship Id="rId5" Type="http://schemas.openxmlformats.org/officeDocument/2006/relationships/image" Target="../media/image24.png"/><Relationship Id="rId6" Type="http://schemas.openxmlformats.org/officeDocument/2006/relationships/image" Target="../media/image37.png"/><Relationship Id="rId7" Type="http://schemas.openxmlformats.org/officeDocument/2006/relationships/image" Target="../media/image39.png"/><Relationship Id="rId8"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4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9.jp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sp>
        <p:nvSpPr>
          <p:cNvPr id="79" name="Google Shape;79;p14"/>
          <p:cNvSpPr txBox="1"/>
          <p:nvPr>
            <p:ph idx="4294967295" type="ctrTitle"/>
          </p:nvPr>
        </p:nvSpPr>
        <p:spPr>
          <a:xfrm>
            <a:off x="917950" y="2876300"/>
            <a:ext cx="16452000" cy="49047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Narrating other people’s actions </a:t>
            </a:r>
            <a:r>
              <a:rPr lang="en-GB">
                <a:solidFill>
                  <a:srgbClr val="4B3241"/>
                </a:solidFill>
              </a:rPr>
              <a:t>[1/2]</a:t>
            </a:r>
            <a:endParaRPr>
              <a:solidFill>
                <a:srgbClr val="4B3241"/>
              </a:solidFill>
            </a:endParaRPr>
          </a:p>
          <a:p>
            <a:pPr indent="-508000" lvl="0" marL="457200" marR="0" rtl="0" algn="l">
              <a:lnSpc>
                <a:spcPct val="115000"/>
              </a:lnSpc>
              <a:spcBef>
                <a:spcPts val="0"/>
              </a:spcBef>
              <a:spcAft>
                <a:spcPts val="0"/>
              </a:spcAft>
              <a:buClr>
                <a:srgbClr val="4B3241"/>
              </a:buClr>
              <a:buSzPts val="4400"/>
              <a:buChar char="-"/>
            </a:pPr>
            <a:r>
              <a:rPr lang="en-GB" sz="4600">
                <a:solidFill>
                  <a:srgbClr val="4B3241"/>
                </a:solidFill>
              </a:rPr>
              <a:t>The present tense of weak and strong verbs -</a:t>
            </a:r>
            <a:endParaRPr sz="4600">
              <a:solidFill>
                <a:srgbClr val="4B3241"/>
              </a:solidFill>
            </a:endParaRPr>
          </a:p>
          <a:p>
            <a:pPr indent="0" lvl="0" marL="457200" marR="0" rtl="0" algn="l">
              <a:lnSpc>
                <a:spcPct val="115000"/>
              </a:lnSpc>
              <a:spcBef>
                <a:spcPts val="0"/>
              </a:spcBef>
              <a:spcAft>
                <a:spcPts val="0"/>
              </a:spcAft>
              <a:buNone/>
            </a:pPr>
            <a:r>
              <a:rPr lang="en-GB" sz="4600">
                <a:solidFill>
                  <a:srgbClr val="4B3241"/>
                </a:solidFill>
              </a:rPr>
              <a:t>plural </a:t>
            </a:r>
            <a:endParaRPr sz="4600">
              <a:solidFill>
                <a:srgbClr val="4B3241"/>
              </a:solidFill>
            </a:endParaRPr>
          </a:p>
          <a:p>
            <a:pPr indent="0" lvl="0" marL="0" marR="0" rtl="0" algn="l">
              <a:lnSpc>
                <a:spcPct val="115000"/>
              </a:lnSpc>
              <a:spcBef>
                <a:spcPts val="0"/>
              </a:spcBef>
              <a:spcAft>
                <a:spcPts val="0"/>
              </a:spcAft>
              <a:buNone/>
            </a:pPr>
            <a:r>
              <a:t/>
            </a:r>
            <a:endParaRPr i="1" sz="4600">
              <a:solidFill>
                <a:srgbClr val="4B3241"/>
              </a:solidFill>
            </a:endParaRPr>
          </a:p>
          <a:p>
            <a:pPr indent="0" lvl="0" marL="0" marR="0" rtl="0" algn="l">
              <a:lnSpc>
                <a:spcPct val="115000"/>
              </a:lnSpc>
              <a:spcBef>
                <a:spcPts val="0"/>
              </a:spcBef>
              <a:spcAft>
                <a:spcPts val="0"/>
              </a:spcAft>
              <a:buNone/>
            </a:pPr>
            <a:r>
              <a:t/>
            </a:r>
            <a:endParaRPr i="1" sz="4800">
              <a:solidFill>
                <a:srgbClr val="4B3241"/>
              </a:solidFill>
            </a:endParaRPr>
          </a:p>
          <a:p>
            <a:pPr indent="0" lvl="0" marL="457200" marR="0" rtl="0" algn="l">
              <a:lnSpc>
                <a:spcPct val="115000"/>
              </a:lnSpc>
              <a:spcBef>
                <a:spcPts val="0"/>
              </a:spcBef>
              <a:spcAft>
                <a:spcPts val="0"/>
              </a:spcAft>
              <a:buNone/>
            </a:pPr>
            <a:r>
              <a:rPr lang="en-GB">
                <a:solidFill>
                  <a:srgbClr val="4B3241"/>
                </a:solidFill>
              </a:rPr>
              <a:t> </a:t>
            </a:r>
            <a:endParaRPr>
              <a:solidFill>
                <a:srgbClr val="4B3241"/>
              </a:solidFill>
            </a:endParaRPr>
          </a:p>
        </p:txBody>
      </p:sp>
      <p:sp>
        <p:nvSpPr>
          <p:cNvPr id="80" name="Google Shape;80;p14"/>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a:solidFill>
                  <a:srgbClr val="4B3241"/>
                </a:solidFill>
              </a:rPr>
              <a:t>German</a:t>
            </a:r>
            <a:endParaRPr b="1">
              <a:solidFill>
                <a:srgbClr val="4B3241"/>
              </a:solidFill>
            </a:endParaRPr>
          </a:p>
        </p:txBody>
      </p:sp>
      <p:sp>
        <p:nvSpPr>
          <p:cNvPr id="81" name="Google Shape;81;p14"/>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Frau Conboy</a:t>
            </a:r>
            <a:endParaRPr>
              <a:solidFill>
                <a:srgbClr val="4B324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3"/>
          <p:cNvSpPr txBox="1"/>
          <p:nvPr>
            <p:ph idx="4" type="body"/>
          </p:nvPr>
        </p:nvSpPr>
        <p:spPr>
          <a:xfrm>
            <a:off x="3046875" y="2591475"/>
            <a:ext cx="3781200" cy="1261800"/>
          </a:xfrm>
          <a:prstGeom prst="rect">
            <a:avLst/>
          </a:prstGeom>
        </p:spPr>
        <p:txBody>
          <a:bodyPr anchorCtr="0" anchor="t" bIns="0" lIns="0" spcFirstLastPara="1" rIns="0" wrap="square" tIns="0">
            <a:noAutofit/>
          </a:bodyPr>
          <a:lstStyle/>
          <a:p>
            <a:pPr indent="0" lvl="0" marL="0" rtl="0" algn="ctr">
              <a:spcBef>
                <a:spcPts val="0"/>
              </a:spcBef>
              <a:spcAft>
                <a:spcPts val="2000"/>
              </a:spcAft>
              <a:buNone/>
            </a:pPr>
            <a:r>
              <a:rPr b="1" lang="en-GB" sz="5000"/>
              <a:t>schwimm</a:t>
            </a:r>
            <a:r>
              <a:rPr b="1" lang="en-GB" sz="5000" u="sng"/>
              <a:t>t</a:t>
            </a:r>
            <a:endParaRPr b="1" sz="5000" u="sng"/>
          </a:p>
        </p:txBody>
      </p:sp>
      <p:sp>
        <p:nvSpPr>
          <p:cNvPr id="230" name="Google Shape;230;p23"/>
          <p:cNvSpPr txBox="1"/>
          <p:nvPr>
            <p:ph idx="5" type="subTitle"/>
          </p:nvPr>
        </p:nvSpPr>
        <p:spPr>
          <a:xfrm>
            <a:off x="3046875" y="1170700"/>
            <a:ext cx="2538300" cy="1261800"/>
          </a:xfrm>
          <a:prstGeom prst="rect">
            <a:avLst/>
          </a:prstGeom>
        </p:spPr>
        <p:txBody>
          <a:bodyPr anchorCtr="0" anchor="t" bIns="182850" lIns="182850" spcFirstLastPara="1" rIns="182850" wrap="square" tIns="180000">
            <a:noAutofit/>
          </a:bodyPr>
          <a:lstStyle/>
          <a:p>
            <a:pPr indent="0" lvl="0" marL="0" rtl="0" algn="l">
              <a:spcBef>
                <a:spcPts val="0"/>
              </a:spcBef>
              <a:spcAft>
                <a:spcPts val="0"/>
              </a:spcAft>
              <a:buNone/>
            </a:pPr>
            <a:r>
              <a:rPr lang="en-GB" sz="5000"/>
              <a:t> er/sie</a:t>
            </a:r>
            <a:endParaRPr sz="5000"/>
          </a:p>
        </p:txBody>
      </p:sp>
      <p:sp>
        <p:nvSpPr>
          <p:cNvPr id="231" name="Google Shape;231;p23"/>
          <p:cNvSpPr txBox="1"/>
          <p:nvPr>
            <p:ph idx="7" type="subTitle"/>
          </p:nvPr>
        </p:nvSpPr>
        <p:spPr>
          <a:xfrm>
            <a:off x="11266750" y="1170700"/>
            <a:ext cx="2724000" cy="1261800"/>
          </a:xfrm>
          <a:prstGeom prst="rect">
            <a:avLst/>
          </a:prstGeom>
        </p:spPr>
        <p:txBody>
          <a:bodyPr anchorCtr="0" anchor="t" bIns="182850" lIns="182850" spcFirstLastPara="1" rIns="182850" wrap="square" tIns="180000">
            <a:noAutofit/>
          </a:bodyPr>
          <a:lstStyle/>
          <a:p>
            <a:pPr indent="0" lvl="0" marL="0" rtl="0" algn="l">
              <a:spcBef>
                <a:spcPts val="0"/>
              </a:spcBef>
              <a:spcAft>
                <a:spcPts val="0"/>
              </a:spcAft>
              <a:buNone/>
            </a:pPr>
            <a:r>
              <a:rPr lang="en-GB" sz="5000"/>
              <a:t>    sie</a:t>
            </a:r>
            <a:endParaRPr sz="5000"/>
          </a:p>
        </p:txBody>
      </p:sp>
      <p:pic>
        <p:nvPicPr>
          <p:cNvPr id="232" name="Google Shape;232;p23"/>
          <p:cNvPicPr preferRelativeResize="0"/>
          <p:nvPr/>
        </p:nvPicPr>
        <p:blipFill rotWithShape="1">
          <a:blip r:embed="rId3">
            <a:alphaModFix/>
          </a:blip>
          <a:srcRect b="0" l="0" r="7723" t="0"/>
          <a:stretch/>
        </p:blipFill>
        <p:spPr>
          <a:xfrm>
            <a:off x="742050" y="890061"/>
            <a:ext cx="2093025" cy="1701424"/>
          </a:xfrm>
          <a:prstGeom prst="rect">
            <a:avLst/>
          </a:prstGeom>
          <a:noFill/>
          <a:ln>
            <a:noFill/>
          </a:ln>
        </p:spPr>
      </p:pic>
      <p:pic>
        <p:nvPicPr>
          <p:cNvPr id="233" name="Google Shape;233;p23"/>
          <p:cNvPicPr preferRelativeResize="0"/>
          <p:nvPr/>
        </p:nvPicPr>
        <p:blipFill rotWithShape="1">
          <a:blip r:embed="rId4">
            <a:alphaModFix/>
          </a:blip>
          <a:srcRect b="0" l="0" r="7638" t="0"/>
          <a:stretch/>
        </p:blipFill>
        <p:spPr>
          <a:xfrm>
            <a:off x="5585175" y="950887"/>
            <a:ext cx="2254198" cy="1701426"/>
          </a:xfrm>
          <a:prstGeom prst="rect">
            <a:avLst/>
          </a:prstGeom>
          <a:noFill/>
          <a:ln>
            <a:noFill/>
          </a:ln>
        </p:spPr>
      </p:pic>
      <p:pic>
        <p:nvPicPr>
          <p:cNvPr id="234" name="Google Shape;234;p23"/>
          <p:cNvPicPr preferRelativeResize="0"/>
          <p:nvPr/>
        </p:nvPicPr>
        <p:blipFill rotWithShape="1">
          <a:blip r:embed="rId5">
            <a:alphaModFix/>
          </a:blip>
          <a:srcRect b="9668" l="9324" r="3117" t="4774"/>
          <a:stretch/>
        </p:blipFill>
        <p:spPr>
          <a:xfrm>
            <a:off x="13990750" y="922543"/>
            <a:ext cx="2538301" cy="1758083"/>
          </a:xfrm>
          <a:prstGeom prst="rect">
            <a:avLst/>
          </a:prstGeom>
          <a:noFill/>
          <a:ln>
            <a:noFill/>
          </a:ln>
        </p:spPr>
      </p:pic>
      <p:sp>
        <p:nvSpPr>
          <p:cNvPr id="235" name="Google Shape;235;p23"/>
          <p:cNvSpPr txBox="1"/>
          <p:nvPr>
            <p:ph idx="4" type="body"/>
          </p:nvPr>
        </p:nvSpPr>
        <p:spPr>
          <a:xfrm>
            <a:off x="11266750" y="7081800"/>
            <a:ext cx="4900200" cy="83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sz="5000"/>
              <a:t>lauf</a:t>
            </a:r>
            <a:r>
              <a:rPr b="1" lang="en-GB" sz="5000" u="sng"/>
              <a:t>en</a:t>
            </a:r>
            <a:endParaRPr b="1" sz="5000" u="sng"/>
          </a:p>
        </p:txBody>
      </p:sp>
      <p:sp>
        <p:nvSpPr>
          <p:cNvPr id="236" name="Google Shape;236;p23"/>
          <p:cNvSpPr txBox="1"/>
          <p:nvPr>
            <p:ph idx="4" type="body"/>
          </p:nvPr>
        </p:nvSpPr>
        <p:spPr>
          <a:xfrm>
            <a:off x="11266750" y="6200375"/>
            <a:ext cx="4900200" cy="8685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sz="5000"/>
              <a:t>fahr</a:t>
            </a:r>
            <a:r>
              <a:rPr b="1" lang="en-GB" sz="5000" u="sng"/>
              <a:t>en</a:t>
            </a:r>
            <a:endParaRPr b="1" sz="5000" u="sng"/>
          </a:p>
        </p:txBody>
      </p:sp>
      <p:sp>
        <p:nvSpPr>
          <p:cNvPr id="237" name="Google Shape;237;p23"/>
          <p:cNvSpPr txBox="1"/>
          <p:nvPr>
            <p:ph idx="4" type="body"/>
          </p:nvPr>
        </p:nvSpPr>
        <p:spPr>
          <a:xfrm>
            <a:off x="3167800" y="3527625"/>
            <a:ext cx="49002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sz="5000"/>
              <a:t>schläf</a:t>
            </a:r>
            <a:r>
              <a:rPr b="1" lang="en-GB" sz="5000" u="sng"/>
              <a:t>t</a:t>
            </a:r>
            <a:endParaRPr b="1" sz="5000" u="sng"/>
          </a:p>
        </p:txBody>
      </p:sp>
      <p:sp>
        <p:nvSpPr>
          <p:cNvPr id="238" name="Google Shape;238;p23"/>
          <p:cNvSpPr txBox="1"/>
          <p:nvPr>
            <p:ph idx="4" type="body"/>
          </p:nvPr>
        </p:nvSpPr>
        <p:spPr>
          <a:xfrm>
            <a:off x="3167800" y="4395925"/>
            <a:ext cx="2724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sz="5000"/>
              <a:t>trink</a:t>
            </a:r>
            <a:r>
              <a:rPr b="1" lang="en-GB" sz="5000" u="sng"/>
              <a:t>t</a:t>
            </a:r>
            <a:endParaRPr b="1" sz="5000" u="sng"/>
          </a:p>
        </p:txBody>
      </p:sp>
      <p:sp>
        <p:nvSpPr>
          <p:cNvPr id="239" name="Google Shape;239;p23"/>
          <p:cNvSpPr txBox="1"/>
          <p:nvPr>
            <p:ph idx="4" type="body"/>
          </p:nvPr>
        </p:nvSpPr>
        <p:spPr>
          <a:xfrm>
            <a:off x="11266750" y="3527625"/>
            <a:ext cx="4900200" cy="843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sz="5000"/>
              <a:t>schlaf</a:t>
            </a:r>
            <a:r>
              <a:rPr b="1" lang="en-GB" sz="5000" u="sng"/>
              <a:t>en</a:t>
            </a:r>
            <a:endParaRPr b="1" sz="5000" u="sng"/>
          </a:p>
        </p:txBody>
      </p:sp>
      <p:sp>
        <p:nvSpPr>
          <p:cNvPr id="240" name="Google Shape;240;p23"/>
          <p:cNvSpPr txBox="1"/>
          <p:nvPr>
            <p:ph idx="4" type="body"/>
          </p:nvPr>
        </p:nvSpPr>
        <p:spPr>
          <a:xfrm>
            <a:off x="3167800" y="5304700"/>
            <a:ext cx="49002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sz="5000"/>
              <a:t>gib</a:t>
            </a:r>
            <a:r>
              <a:rPr b="1" lang="en-GB" sz="5000" u="sng"/>
              <a:t>t</a:t>
            </a:r>
            <a:endParaRPr b="1" sz="5000" u="sng"/>
          </a:p>
        </p:txBody>
      </p:sp>
      <p:sp>
        <p:nvSpPr>
          <p:cNvPr id="241" name="Google Shape;241;p23"/>
          <p:cNvSpPr txBox="1"/>
          <p:nvPr>
            <p:ph idx="4" type="body"/>
          </p:nvPr>
        </p:nvSpPr>
        <p:spPr>
          <a:xfrm>
            <a:off x="3167800" y="6200375"/>
            <a:ext cx="49002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sz="5000"/>
              <a:t>fähr</a:t>
            </a:r>
            <a:r>
              <a:rPr b="1" lang="en-GB" sz="5000" u="sng"/>
              <a:t>t</a:t>
            </a:r>
            <a:endParaRPr b="1" sz="5000" u="sng"/>
          </a:p>
        </p:txBody>
      </p:sp>
      <p:sp>
        <p:nvSpPr>
          <p:cNvPr id="242" name="Google Shape;242;p23"/>
          <p:cNvSpPr txBox="1"/>
          <p:nvPr>
            <p:ph idx="4" type="body"/>
          </p:nvPr>
        </p:nvSpPr>
        <p:spPr>
          <a:xfrm>
            <a:off x="11266750" y="2591475"/>
            <a:ext cx="4900200" cy="843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sz="5000"/>
              <a:t>schwimm</a:t>
            </a:r>
            <a:r>
              <a:rPr b="1" lang="en-GB" sz="5000" u="sng"/>
              <a:t>en</a:t>
            </a:r>
            <a:endParaRPr b="1" sz="5000" u="sng"/>
          </a:p>
        </p:txBody>
      </p:sp>
      <p:sp>
        <p:nvSpPr>
          <p:cNvPr id="243" name="Google Shape;243;p23"/>
          <p:cNvSpPr txBox="1"/>
          <p:nvPr>
            <p:ph idx="4" type="body"/>
          </p:nvPr>
        </p:nvSpPr>
        <p:spPr>
          <a:xfrm>
            <a:off x="11266750" y="4395925"/>
            <a:ext cx="4900200" cy="843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sz="5000"/>
              <a:t>trink</a:t>
            </a:r>
            <a:r>
              <a:rPr b="1" lang="en-GB" sz="5000" u="sng"/>
              <a:t>en</a:t>
            </a:r>
            <a:endParaRPr b="1" sz="5000" u="sng"/>
          </a:p>
        </p:txBody>
      </p:sp>
      <p:sp>
        <p:nvSpPr>
          <p:cNvPr id="244" name="Google Shape;244;p23"/>
          <p:cNvSpPr txBox="1"/>
          <p:nvPr>
            <p:ph idx="4" type="body"/>
          </p:nvPr>
        </p:nvSpPr>
        <p:spPr>
          <a:xfrm>
            <a:off x="11266750" y="5260175"/>
            <a:ext cx="4900200" cy="83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sz="5000"/>
              <a:t>geb</a:t>
            </a:r>
            <a:r>
              <a:rPr b="1" lang="en-GB" sz="5000" u="sng"/>
              <a:t>en</a:t>
            </a:r>
            <a:endParaRPr b="1" sz="5000" u="sng"/>
          </a:p>
        </p:txBody>
      </p:sp>
      <p:sp>
        <p:nvSpPr>
          <p:cNvPr id="245" name="Google Shape;245;p23"/>
          <p:cNvSpPr txBox="1"/>
          <p:nvPr>
            <p:ph idx="4" type="body"/>
          </p:nvPr>
        </p:nvSpPr>
        <p:spPr>
          <a:xfrm>
            <a:off x="3167800" y="7081800"/>
            <a:ext cx="49002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sz="5000"/>
              <a:t>läuf</a:t>
            </a:r>
            <a:r>
              <a:rPr b="1" lang="en-GB" sz="5000" u="sng"/>
              <a:t>t</a:t>
            </a:r>
            <a:endParaRPr b="1" sz="5000" u="sng"/>
          </a:p>
        </p:txBody>
      </p:sp>
      <p:sp>
        <p:nvSpPr>
          <p:cNvPr id="246" name="Google Shape;246;p23"/>
          <p:cNvSpPr/>
          <p:nvPr/>
        </p:nvSpPr>
        <p:spPr>
          <a:xfrm>
            <a:off x="4264750" y="3434350"/>
            <a:ext cx="868500" cy="868500"/>
          </a:xfrm>
          <a:prstGeom prst="ellipse">
            <a:avLst/>
          </a:prstGeom>
          <a:no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3"/>
          <p:cNvSpPr/>
          <p:nvPr/>
        </p:nvSpPr>
        <p:spPr>
          <a:xfrm>
            <a:off x="12366175" y="3480950"/>
            <a:ext cx="868500" cy="868500"/>
          </a:xfrm>
          <a:prstGeom prst="ellipse">
            <a:avLst/>
          </a:prstGeom>
          <a:no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3"/>
          <p:cNvSpPr/>
          <p:nvPr/>
        </p:nvSpPr>
        <p:spPr>
          <a:xfrm>
            <a:off x="3396250" y="5243525"/>
            <a:ext cx="868500" cy="868500"/>
          </a:xfrm>
          <a:prstGeom prst="ellipse">
            <a:avLst/>
          </a:prstGeom>
          <a:no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3"/>
          <p:cNvSpPr/>
          <p:nvPr/>
        </p:nvSpPr>
        <p:spPr>
          <a:xfrm>
            <a:off x="11497675" y="5281375"/>
            <a:ext cx="868500" cy="868500"/>
          </a:xfrm>
          <a:prstGeom prst="ellipse">
            <a:avLst/>
          </a:prstGeom>
          <a:no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3"/>
          <p:cNvSpPr/>
          <p:nvPr/>
        </p:nvSpPr>
        <p:spPr>
          <a:xfrm>
            <a:off x="3167800" y="6162663"/>
            <a:ext cx="868500" cy="868500"/>
          </a:xfrm>
          <a:prstGeom prst="ellipse">
            <a:avLst/>
          </a:prstGeom>
          <a:no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3"/>
          <p:cNvSpPr/>
          <p:nvPr/>
        </p:nvSpPr>
        <p:spPr>
          <a:xfrm>
            <a:off x="11266750" y="6192325"/>
            <a:ext cx="868500" cy="868500"/>
          </a:xfrm>
          <a:prstGeom prst="ellipse">
            <a:avLst/>
          </a:prstGeom>
          <a:no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3"/>
          <p:cNvSpPr/>
          <p:nvPr/>
        </p:nvSpPr>
        <p:spPr>
          <a:xfrm>
            <a:off x="3167800" y="7081813"/>
            <a:ext cx="868500" cy="868500"/>
          </a:xfrm>
          <a:prstGeom prst="ellipse">
            <a:avLst/>
          </a:prstGeom>
          <a:no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3"/>
          <p:cNvSpPr/>
          <p:nvPr/>
        </p:nvSpPr>
        <p:spPr>
          <a:xfrm>
            <a:off x="11266750" y="7060613"/>
            <a:ext cx="868500" cy="868500"/>
          </a:xfrm>
          <a:prstGeom prst="ellipse">
            <a:avLst/>
          </a:prstGeom>
          <a:no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7" name="Shape 257"/>
        <p:cNvGrpSpPr/>
        <p:nvPr/>
      </p:nvGrpSpPr>
      <p:grpSpPr>
        <a:xfrm>
          <a:off x="0" y="0"/>
          <a:ext cx="0" cy="0"/>
          <a:chOff x="0" y="0"/>
          <a:chExt cx="0" cy="0"/>
        </a:xfrm>
      </p:grpSpPr>
      <p:sp>
        <p:nvSpPr>
          <p:cNvPr id="258" name="Google Shape;258;p24"/>
          <p:cNvSpPr txBox="1"/>
          <p:nvPr/>
        </p:nvSpPr>
        <p:spPr>
          <a:xfrm>
            <a:off x="766300" y="301875"/>
            <a:ext cx="16998000" cy="3431700"/>
          </a:xfrm>
          <a:prstGeom prst="rect">
            <a:avLst/>
          </a:prstGeom>
          <a:solidFill>
            <a:schemeClr val="lt1"/>
          </a:solidFill>
          <a:ln cap="flat" cmpd="sng" w="3810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4000" u="sng">
                <a:solidFill>
                  <a:schemeClr val="dk2"/>
                </a:solidFill>
                <a:latin typeface="Montserrat"/>
                <a:ea typeface="Montserrat"/>
                <a:cs typeface="Montserrat"/>
                <a:sym typeface="Montserrat"/>
              </a:rPr>
              <a:t>Strong and weak verbs - ‘s/he’ versus ‘they’</a:t>
            </a:r>
            <a:endParaRPr b="1" sz="4000" u="sng">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40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sz="4000" u="sng">
                <a:solidFill>
                  <a:schemeClr val="dk2"/>
                </a:solidFill>
                <a:latin typeface="Montserrat"/>
                <a:ea typeface="Montserrat"/>
                <a:cs typeface="Montserrat"/>
                <a:sym typeface="Montserrat"/>
              </a:rPr>
              <a:t>Weak verbs: </a:t>
            </a:r>
            <a:r>
              <a:rPr b="1" lang="en-GB" sz="4000">
                <a:solidFill>
                  <a:schemeClr val="dk2"/>
                </a:solidFill>
                <a:latin typeface="Montserrat"/>
                <a:ea typeface="Montserrat"/>
                <a:cs typeface="Montserrat"/>
                <a:sym typeface="Montserrat"/>
              </a:rPr>
              <a:t>													</a:t>
            </a:r>
            <a:r>
              <a:rPr b="1" lang="en-GB" sz="4000" u="sng">
                <a:solidFill>
                  <a:schemeClr val="dk2"/>
                </a:solidFill>
                <a:latin typeface="Montserrat"/>
                <a:ea typeface="Montserrat"/>
                <a:cs typeface="Montserrat"/>
                <a:sym typeface="Montserrat"/>
              </a:rPr>
              <a:t>Strong verbs:</a:t>
            </a:r>
            <a:endParaRPr b="1" sz="4000" u="sng">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sz="4000">
                <a:solidFill>
                  <a:schemeClr val="dk2"/>
                </a:solidFill>
                <a:latin typeface="Montserrat"/>
                <a:ea typeface="Montserrat"/>
                <a:cs typeface="Montserrat"/>
                <a:sym typeface="Montserrat"/>
              </a:rPr>
              <a:t>For ‘they’, simply add the                 </a:t>
            </a:r>
            <a:r>
              <a:rPr b="1" lang="en-GB" sz="4000">
                <a:solidFill>
                  <a:schemeClr val="dk2"/>
                </a:solidFill>
                <a:latin typeface="Montserrat"/>
                <a:ea typeface="Montserrat"/>
                <a:cs typeface="Montserrat"/>
                <a:sym typeface="Montserrat"/>
              </a:rPr>
              <a:t>There is no vowel change</a:t>
            </a:r>
            <a:r>
              <a:rPr b="1" lang="en-GB" sz="4000">
                <a:solidFill>
                  <a:schemeClr val="dk2"/>
                </a:solidFill>
                <a:latin typeface="Montserrat"/>
                <a:ea typeface="Montserrat"/>
                <a:cs typeface="Montserrat"/>
                <a:sym typeface="Montserrat"/>
              </a:rPr>
              <a:t>        </a:t>
            </a:r>
            <a:endParaRPr b="1" sz="40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sz="4000">
                <a:solidFill>
                  <a:schemeClr val="dk2"/>
                </a:solidFill>
                <a:latin typeface="Montserrat"/>
                <a:ea typeface="Montserrat"/>
                <a:cs typeface="Montserrat"/>
                <a:sym typeface="Montserrat"/>
              </a:rPr>
              <a:t>ending ‘en’ </a:t>
            </a:r>
            <a:r>
              <a:rPr b="1" lang="en-GB" sz="4000">
                <a:solidFill>
                  <a:schemeClr val="dk2"/>
                </a:solidFill>
                <a:latin typeface="Montserrat"/>
                <a:ea typeface="Montserrat"/>
                <a:cs typeface="Montserrat"/>
                <a:sym typeface="Montserrat"/>
              </a:rPr>
              <a:t>at the end.</a:t>
            </a:r>
            <a:r>
              <a:rPr b="1" lang="en-GB" sz="4000">
                <a:solidFill>
                  <a:schemeClr val="dk2"/>
                </a:solidFill>
                <a:latin typeface="Montserrat"/>
                <a:ea typeface="Montserrat"/>
                <a:cs typeface="Montserrat"/>
                <a:sym typeface="Montserrat"/>
              </a:rPr>
              <a:t>		                f</a:t>
            </a:r>
            <a:r>
              <a:rPr b="1" lang="en-GB" sz="4000">
                <a:solidFill>
                  <a:schemeClr val="dk2"/>
                </a:solidFill>
                <a:latin typeface="Montserrat"/>
                <a:ea typeface="Montserrat"/>
                <a:cs typeface="Montserrat"/>
                <a:sym typeface="Montserrat"/>
              </a:rPr>
              <a:t>or the ‘they’ form.</a:t>
            </a:r>
            <a:r>
              <a:rPr b="1" lang="en-GB" sz="4000">
                <a:solidFill>
                  <a:schemeClr val="dk2"/>
                </a:solidFill>
                <a:latin typeface="Montserrat"/>
                <a:ea typeface="Montserrat"/>
                <a:cs typeface="Montserrat"/>
                <a:sym typeface="Montserrat"/>
              </a:rPr>
              <a:t>		</a:t>
            </a:r>
            <a:endParaRPr b="1" sz="40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sz="4000">
                <a:solidFill>
                  <a:schemeClr val="dk2"/>
                </a:solidFill>
                <a:latin typeface="Montserrat"/>
                <a:ea typeface="Montserrat"/>
                <a:cs typeface="Montserrat"/>
                <a:sym typeface="Montserrat"/>
              </a:rPr>
              <a:t>															</a:t>
            </a:r>
            <a:endParaRPr b="1" sz="4000">
              <a:solidFill>
                <a:schemeClr val="dk2"/>
              </a:solidFill>
              <a:latin typeface="Montserrat"/>
              <a:ea typeface="Montserrat"/>
              <a:cs typeface="Montserrat"/>
              <a:sym typeface="Montserrat"/>
            </a:endParaRPr>
          </a:p>
        </p:txBody>
      </p:sp>
      <p:pic>
        <p:nvPicPr>
          <p:cNvPr id="259" name="Google Shape;259;p24"/>
          <p:cNvPicPr preferRelativeResize="0"/>
          <p:nvPr/>
        </p:nvPicPr>
        <p:blipFill rotWithShape="1">
          <a:blip r:embed="rId3">
            <a:alphaModFix/>
          </a:blip>
          <a:srcRect b="0" l="8593" r="8218" t="0"/>
          <a:stretch/>
        </p:blipFill>
        <p:spPr>
          <a:xfrm>
            <a:off x="16321625" y="6936275"/>
            <a:ext cx="1442675" cy="1377200"/>
          </a:xfrm>
          <a:prstGeom prst="rect">
            <a:avLst/>
          </a:prstGeom>
          <a:noFill/>
          <a:ln>
            <a:noFill/>
          </a:ln>
        </p:spPr>
      </p:pic>
      <p:sp>
        <p:nvSpPr>
          <p:cNvPr id="260" name="Google Shape;260;p24"/>
          <p:cNvSpPr txBox="1"/>
          <p:nvPr/>
        </p:nvSpPr>
        <p:spPr>
          <a:xfrm>
            <a:off x="845850" y="4170950"/>
            <a:ext cx="8327700" cy="2041800"/>
          </a:xfrm>
          <a:prstGeom prst="rect">
            <a:avLst/>
          </a:prstGeom>
          <a:solidFill>
            <a:schemeClr val="lt1"/>
          </a:solidFill>
          <a:ln cap="flat" cmpd="sng" w="3810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3400">
                <a:solidFill>
                  <a:schemeClr val="dk2"/>
                </a:solidFill>
                <a:latin typeface="Montserrat"/>
                <a:ea typeface="Montserrat"/>
                <a:cs typeface="Montserrat"/>
                <a:sym typeface="Montserrat"/>
              </a:rPr>
              <a:t>sie / er schwimmt         she / er swims</a:t>
            </a:r>
            <a:endParaRPr sz="34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400">
                <a:solidFill>
                  <a:schemeClr val="dk2"/>
                </a:solidFill>
                <a:latin typeface="Montserrat"/>
                <a:ea typeface="Montserrat"/>
                <a:cs typeface="Montserrat"/>
                <a:sym typeface="Montserrat"/>
              </a:rPr>
              <a:t>sie schwimm</a:t>
            </a:r>
            <a:r>
              <a:rPr b="1" lang="en-GB" sz="3400">
                <a:solidFill>
                  <a:schemeClr val="dk2"/>
                </a:solidFill>
                <a:latin typeface="Montserrat"/>
                <a:ea typeface="Montserrat"/>
                <a:cs typeface="Montserrat"/>
                <a:sym typeface="Montserrat"/>
              </a:rPr>
              <a:t>en</a:t>
            </a:r>
            <a:r>
              <a:rPr lang="en-GB" sz="3400">
                <a:solidFill>
                  <a:schemeClr val="dk2"/>
                </a:solidFill>
                <a:latin typeface="Montserrat"/>
                <a:ea typeface="Montserrat"/>
                <a:cs typeface="Montserrat"/>
                <a:sym typeface="Montserrat"/>
              </a:rPr>
              <a:t>       	  they swim  </a:t>
            </a:r>
            <a:endParaRPr sz="3400">
              <a:solidFill>
                <a:schemeClr val="dk2"/>
              </a:solidFill>
              <a:latin typeface="Montserrat"/>
              <a:ea typeface="Montserrat"/>
              <a:cs typeface="Montserrat"/>
              <a:sym typeface="Montserrat"/>
            </a:endParaRPr>
          </a:p>
        </p:txBody>
      </p:sp>
      <p:sp>
        <p:nvSpPr>
          <p:cNvPr id="261" name="Google Shape;261;p24"/>
          <p:cNvSpPr txBox="1"/>
          <p:nvPr/>
        </p:nvSpPr>
        <p:spPr>
          <a:xfrm>
            <a:off x="10062775" y="4122600"/>
            <a:ext cx="7701300" cy="2041800"/>
          </a:xfrm>
          <a:prstGeom prst="rect">
            <a:avLst/>
          </a:prstGeom>
          <a:solidFill>
            <a:schemeClr val="lt1"/>
          </a:solidFill>
          <a:ln cap="flat" cmpd="sng" w="3810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3400">
                <a:solidFill>
                  <a:schemeClr val="dk2"/>
                </a:solidFill>
                <a:latin typeface="Montserrat"/>
                <a:ea typeface="Montserrat"/>
                <a:cs typeface="Montserrat"/>
                <a:sym typeface="Montserrat"/>
              </a:rPr>
              <a:t>sie / er l</a:t>
            </a:r>
            <a:r>
              <a:rPr b="1" lang="en-GB" sz="3400">
                <a:solidFill>
                  <a:schemeClr val="dk2"/>
                </a:solidFill>
                <a:latin typeface="Montserrat"/>
                <a:ea typeface="Montserrat"/>
                <a:cs typeface="Montserrat"/>
                <a:sym typeface="Montserrat"/>
              </a:rPr>
              <a:t>ä</a:t>
            </a:r>
            <a:r>
              <a:rPr lang="en-GB" sz="3400">
                <a:solidFill>
                  <a:schemeClr val="dk2"/>
                </a:solidFill>
                <a:latin typeface="Montserrat"/>
                <a:ea typeface="Montserrat"/>
                <a:cs typeface="Montserrat"/>
                <a:sym typeface="Montserrat"/>
              </a:rPr>
              <a:t>uft                    she / er runs</a:t>
            </a:r>
            <a:endParaRPr sz="34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400">
                <a:solidFill>
                  <a:schemeClr val="dk2"/>
                </a:solidFill>
                <a:latin typeface="Montserrat"/>
                <a:ea typeface="Montserrat"/>
                <a:cs typeface="Montserrat"/>
                <a:sym typeface="Montserrat"/>
              </a:rPr>
              <a:t>sie lauf</a:t>
            </a:r>
            <a:r>
              <a:rPr b="1" lang="en-GB" sz="3400">
                <a:solidFill>
                  <a:schemeClr val="dk2"/>
                </a:solidFill>
                <a:latin typeface="Montserrat"/>
                <a:ea typeface="Montserrat"/>
                <a:cs typeface="Montserrat"/>
                <a:sym typeface="Montserrat"/>
              </a:rPr>
              <a:t>en</a:t>
            </a:r>
            <a:r>
              <a:rPr lang="en-GB" sz="3400">
                <a:solidFill>
                  <a:schemeClr val="dk2"/>
                </a:solidFill>
                <a:latin typeface="Montserrat"/>
                <a:ea typeface="Montserrat"/>
                <a:cs typeface="Montserrat"/>
                <a:sym typeface="Montserrat"/>
              </a:rPr>
              <a:t>       			      they run  </a:t>
            </a:r>
            <a:endParaRPr sz="3400">
              <a:solidFill>
                <a:schemeClr val="dk2"/>
              </a:solidFill>
              <a:latin typeface="Montserrat"/>
              <a:ea typeface="Montserrat"/>
              <a:cs typeface="Montserrat"/>
              <a:sym typeface="Montserrat"/>
            </a:endParaRPr>
          </a:p>
        </p:txBody>
      </p:sp>
      <p:sp>
        <p:nvSpPr>
          <p:cNvPr id="262" name="Google Shape;262;p24"/>
          <p:cNvSpPr/>
          <p:nvPr/>
        </p:nvSpPr>
        <p:spPr>
          <a:xfrm>
            <a:off x="6810600" y="6808125"/>
            <a:ext cx="4666800" cy="1633500"/>
          </a:xfrm>
          <a:prstGeom prst="wedgeRoundRectCallout">
            <a:avLst>
              <a:gd fmla="val -120937" name="adj1"/>
              <a:gd fmla="val -113237" name="adj2"/>
              <a:gd fmla="val 0" name="adj3"/>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chemeClr val="accent3"/>
                </a:solidFill>
                <a:latin typeface="Montserrat"/>
                <a:ea typeface="Montserrat"/>
                <a:cs typeface="Montserrat"/>
                <a:sym typeface="Montserrat"/>
              </a:rPr>
              <a:t>The ‘they’ form is identical to the infinitive!</a:t>
            </a:r>
            <a:endParaRPr b="1" sz="3000">
              <a:solidFill>
                <a:schemeClr val="accent3"/>
              </a:solidFill>
              <a:latin typeface="Montserrat"/>
              <a:ea typeface="Montserrat"/>
              <a:cs typeface="Montserrat"/>
              <a:sym typeface="Montserrat"/>
            </a:endParaRPr>
          </a:p>
        </p:txBody>
      </p:sp>
      <p:sp>
        <p:nvSpPr>
          <p:cNvPr id="263" name="Google Shape;263;p24"/>
          <p:cNvSpPr/>
          <p:nvPr/>
        </p:nvSpPr>
        <p:spPr>
          <a:xfrm>
            <a:off x="6810600" y="6808125"/>
            <a:ext cx="4666800" cy="1633500"/>
          </a:xfrm>
          <a:prstGeom prst="wedgeRoundRectCallout">
            <a:avLst>
              <a:gd fmla="val 66562" name="adj1"/>
              <a:gd fmla="val -129307" name="adj2"/>
              <a:gd fmla="val 0" name="adj3"/>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chemeClr val="accent3"/>
                </a:solidFill>
                <a:latin typeface="Montserrat"/>
                <a:ea typeface="Montserrat"/>
                <a:cs typeface="Montserrat"/>
                <a:sym typeface="Montserrat"/>
              </a:rPr>
              <a:t>The ‘they’ form is identical to the infinitive!</a:t>
            </a:r>
            <a:endParaRPr b="1" sz="3000">
              <a:solidFill>
                <a:schemeClr val="accent3"/>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1000"/>
                                        <p:tgtEl>
                                          <p:spTgt spid="259"/>
                                        </p:tgtEl>
                                        <p:attrNameLst>
                                          <p:attrName>ppt_w</p:attrName>
                                        </p:attrNameLst>
                                      </p:cBhvr>
                                      <p:tavLst>
                                        <p:tav fmla="" tm="0">
                                          <p:val>
                                            <p:strVal val="#ppt_w"/>
                                          </p:val>
                                        </p:tav>
                                        <p:tav fmla="" tm="100000">
                                          <p:val>
                                            <p:strVal val="0"/>
                                          </p:val>
                                        </p:tav>
                                      </p:tavLst>
                                    </p:anim>
                                    <p:anim calcmode="lin" valueType="num">
                                      <p:cBhvr additive="base">
                                        <p:cTn dur="1000"/>
                                        <p:tgtEl>
                                          <p:spTgt spid="259"/>
                                        </p:tgtEl>
                                        <p:attrNameLst>
                                          <p:attrName>ppt_h</p:attrName>
                                        </p:attrNameLst>
                                      </p:cBhvr>
                                      <p:tavLst>
                                        <p:tav fmla="" tm="0">
                                          <p:val>
                                            <p:strVal val="#ppt_h"/>
                                          </p:val>
                                        </p:tav>
                                        <p:tav fmla="" tm="100000">
                                          <p:val>
                                            <p:strVal val="0"/>
                                          </p:val>
                                        </p:tav>
                                      </p:tavLst>
                                    </p:anim>
                                    <p:set>
                                      <p:cBhvr>
                                        <p:cTn dur="1" fill="hold">
                                          <p:stCondLst>
                                            <p:cond delay="1000"/>
                                          </p:stCondLst>
                                        </p:cTn>
                                        <p:tgtEl>
                                          <p:spTgt spid="25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5"/>
          <p:cNvSpPr/>
          <p:nvPr/>
        </p:nvSpPr>
        <p:spPr>
          <a:xfrm>
            <a:off x="2026225" y="4677750"/>
            <a:ext cx="15789900" cy="1104900"/>
          </a:xfrm>
          <a:prstGeom prst="rightArrow">
            <a:avLst>
              <a:gd fmla="val 50000" name="adj1"/>
              <a:gd fmla="val 50000" name="adj2"/>
            </a:avLst>
          </a:prstGeom>
          <a:noFill/>
          <a:ln cap="flat" cmpd="sng" w="762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5"/>
          <p:cNvSpPr txBox="1"/>
          <p:nvPr/>
        </p:nvSpPr>
        <p:spPr>
          <a:xfrm>
            <a:off x="2020331" y="6027239"/>
            <a:ext cx="2047500" cy="1366500"/>
          </a:xfrm>
          <a:prstGeom prst="rect">
            <a:avLst/>
          </a:prstGeom>
          <a:noFill/>
          <a:ln cap="flat" cmpd="sng" w="381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270" name="Google Shape;270;p25"/>
          <p:cNvSpPr txBox="1"/>
          <p:nvPr/>
        </p:nvSpPr>
        <p:spPr>
          <a:xfrm>
            <a:off x="4224010" y="6027239"/>
            <a:ext cx="2047500" cy="1366500"/>
          </a:xfrm>
          <a:prstGeom prst="rect">
            <a:avLst/>
          </a:prstGeom>
          <a:noFill/>
          <a:ln cap="flat" cmpd="sng" w="381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271" name="Google Shape;271;p25"/>
          <p:cNvSpPr txBox="1"/>
          <p:nvPr/>
        </p:nvSpPr>
        <p:spPr>
          <a:xfrm>
            <a:off x="6395922" y="6027252"/>
            <a:ext cx="2047500" cy="1366500"/>
          </a:xfrm>
          <a:prstGeom prst="rect">
            <a:avLst/>
          </a:prstGeom>
          <a:noFill/>
          <a:ln cap="flat" cmpd="sng" w="381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272" name="Google Shape;272;p25"/>
          <p:cNvSpPr txBox="1"/>
          <p:nvPr/>
        </p:nvSpPr>
        <p:spPr>
          <a:xfrm>
            <a:off x="8567810" y="5985614"/>
            <a:ext cx="2047500" cy="1366500"/>
          </a:xfrm>
          <a:prstGeom prst="rect">
            <a:avLst/>
          </a:prstGeom>
          <a:noFill/>
          <a:ln cap="flat" cmpd="sng" w="381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273" name="Google Shape;273;p25"/>
          <p:cNvSpPr txBox="1"/>
          <p:nvPr/>
        </p:nvSpPr>
        <p:spPr>
          <a:xfrm>
            <a:off x="10739670" y="6027239"/>
            <a:ext cx="2047500" cy="1366500"/>
          </a:xfrm>
          <a:prstGeom prst="rect">
            <a:avLst/>
          </a:prstGeom>
          <a:noFill/>
          <a:ln cap="flat" cmpd="sng" w="381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274" name="Google Shape;274;p25"/>
          <p:cNvSpPr txBox="1"/>
          <p:nvPr/>
        </p:nvSpPr>
        <p:spPr>
          <a:xfrm>
            <a:off x="15081919" y="6042377"/>
            <a:ext cx="2047500" cy="1366500"/>
          </a:xfrm>
          <a:prstGeom prst="rect">
            <a:avLst/>
          </a:prstGeom>
          <a:noFill/>
          <a:ln cap="flat" cmpd="sng" w="381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pic>
        <p:nvPicPr>
          <p:cNvPr id="275" name="Google Shape;275;p25"/>
          <p:cNvPicPr preferRelativeResize="0"/>
          <p:nvPr/>
        </p:nvPicPr>
        <p:blipFill>
          <a:blip r:embed="rId3">
            <a:alphaModFix/>
          </a:blip>
          <a:stretch>
            <a:fillRect/>
          </a:stretch>
        </p:blipFill>
        <p:spPr>
          <a:xfrm>
            <a:off x="2020331" y="6350268"/>
            <a:ext cx="2047370" cy="930461"/>
          </a:xfrm>
          <a:prstGeom prst="rect">
            <a:avLst/>
          </a:prstGeom>
          <a:noFill/>
          <a:ln>
            <a:noFill/>
          </a:ln>
        </p:spPr>
      </p:pic>
      <p:sp>
        <p:nvSpPr>
          <p:cNvPr id="276" name="Google Shape;276;p25"/>
          <p:cNvSpPr txBox="1"/>
          <p:nvPr/>
        </p:nvSpPr>
        <p:spPr>
          <a:xfrm rot="-877683">
            <a:off x="2342151" y="6023481"/>
            <a:ext cx="1310272" cy="93788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Montserrat"/>
                <a:ea typeface="Montserrat"/>
                <a:cs typeface="Montserrat"/>
                <a:sym typeface="Montserrat"/>
              </a:rPr>
              <a:t>Zzzzz</a:t>
            </a:r>
            <a:endParaRPr b="1" sz="2000">
              <a:latin typeface="Montserrat"/>
              <a:ea typeface="Montserrat"/>
              <a:cs typeface="Montserrat"/>
              <a:sym typeface="Montserrat"/>
            </a:endParaRPr>
          </a:p>
        </p:txBody>
      </p:sp>
      <p:pic>
        <p:nvPicPr>
          <p:cNvPr id="277" name="Google Shape;277;p25"/>
          <p:cNvPicPr preferRelativeResize="0"/>
          <p:nvPr/>
        </p:nvPicPr>
        <p:blipFill>
          <a:blip r:embed="rId4">
            <a:alphaModFix/>
          </a:blip>
          <a:stretch>
            <a:fillRect/>
          </a:stretch>
        </p:blipFill>
        <p:spPr>
          <a:xfrm>
            <a:off x="4224010" y="6172569"/>
            <a:ext cx="2047370" cy="1075847"/>
          </a:xfrm>
          <a:prstGeom prst="rect">
            <a:avLst/>
          </a:prstGeom>
          <a:noFill/>
          <a:ln>
            <a:noFill/>
          </a:ln>
        </p:spPr>
      </p:pic>
      <p:pic>
        <p:nvPicPr>
          <p:cNvPr id="278" name="Google Shape;278;p25"/>
          <p:cNvPicPr preferRelativeResize="0"/>
          <p:nvPr/>
        </p:nvPicPr>
        <p:blipFill>
          <a:blip r:embed="rId5">
            <a:alphaModFix/>
          </a:blip>
          <a:stretch>
            <a:fillRect/>
          </a:stretch>
        </p:blipFill>
        <p:spPr>
          <a:xfrm>
            <a:off x="6538619" y="6123704"/>
            <a:ext cx="1761978" cy="1173614"/>
          </a:xfrm>
          <a:prstGeom prst="rect">
            <a:avLst/>
          </a:prstGeom>
          <a:noFill/>
          <a:ln>
            <a:noFill/>
          </a:ln>
        </p:spPr>
      </p:pic>
      <p:pic>
        <p:nvPicPr>
          <p:cNvPr id="279" name="Google Shape;279;p25"/>
          <p:cNvPicPr preferRelativeResize="0"/>
          <p:nvPr/>
        </p:nvPicPr>
        <p:blipFill>
          <a:blip r:embed="rId6">
            <a:alphaModFix/>
          </a:blip>
          <a:stretch>
            <a:fillRect/>
          </a:stretch>
        </p:blipFill>
        <p:spPr>
          <a:xfrm>
            <a:off x="8801002" y="6099270"/>
            <a:ext cx="1761978" cy="1139834"/>
          </a:xfrm>
          <a:prstGeom prst="rect">
            <a:avLst/>
          </a:prstGeom>
          <a:noFill/>
          <a:ln>
            <a:noFill/>
          </a:ln>
        </p:spPr>
      </p:pic>
      <p:pic>
        <p:nvPicPr>
          <p:cNvPr id="280" name="Google Shape;280;p25"/>
          <p:cNvPicPr preferRelativeResize="0"/>
          <p:nvPr/>
        </p:nvPicPr>
        <p:blipFill>
          <a:blip r:embed="rId7">
            <a:alphaModFix/>
          </a:blip>
          <a:stretch>
            <a:fillRect/>
          </a:stretch>
        </p:blipFill>
        <p:spPr>
          <a:xfrm>
            <a:off x="11095186" y="6097892"/>
            <a:ext cx="946753" cy="1225213"/>
          </a:xfrm>
          <a:prstGeom prst="rect">
            <a:avLst/>
          </a:prstGeom>
          <a:noFill/>
          <a:ln>
            <a:noFill/>
          </a:ln>
        </p:spPr>
      </p:pic>
      <p:pic>
        <p:nvPicPr>
          <p:cNvPr id="281" name="Google Shape;281;p25"/>
          <p:cNvPicPr preferRelativeResize="0"/>
          <p:nvPr/>
        </p:nvPicPr>
        <p:blipFill>
          <a:blip r:embed="rId8">
            <a:alphaModFix/>
          </a:blip>
          <a:stretch>
            <a:fillRect/>
          </a:stretch>
        </p:blipFill>
        <p:spPr>
          <a:xfrm>
            <a:off x="15134123" y="6325568"/>
            <a:ext cx="1761978" cy="800760"/>
          </a:xfrm>
          <a:prstGeom prst="rect">
            <a:avLst/>
          </a:prstGeom>
          <a:noFill/>
          <a:ln>
            <a:noFill/>
          </a:ln>
        </p:spPr>
      </p:pic>
      <p:sp>
        <p:nvSpPr>
          <p:cNvPr id="282" name="Google Shape;282;p25"/>
          <p:cNvSpPr txBox="1"/>
          <p:nvPr/>
        </p:nvSpPr>
        <p:spPr>
          <a:xfrm>
            <a:off x="2410475" y="7435375"/>
            <a:ext cx="1761900" cy="99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latin typeface="Montserrat"/>
                <a:ea typeface="Montserrat"/>
                <a:cs typeface="Montserrat"/>
                <a:sym typeface="Montserrat"/>
              </a:rPr>
              <a:t>   sie </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schläft</a:t>
            </a:r>
            <a:endParaRPr sz="2800">
              <a:latin typeface="Montserrat"/>
              <a:ea typeface="Montserrat"/>
              <a:cs typeface="Montserrat"/>
              <a:sym typeface="Montserrat"/>
            </a:endParaRPr>
          </a:p>
        </p:txBody>
      </p:sp>
      <p:sp>
        <p:nvSpPr>
          <p:cNvPr id="283" name="Google Shape;283;p25"/>
          <p:cNvSpPr txBox="1"/>
          <p:nvPr/>
        </p:nvSpPr>
        <p:spPr>
          <a:xfrm>
            <a:off x="4080242" y="7435374"/>
            <a:ext cx="2334900" cy="113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800">
                <a:latin typeface="Montserrat"/>
                <a:ea typeface="Montserrat"/>
                <a:cs typeface="Montserrat"/>
                <a:sym typeface="Montserrat"/>
              </a:rPr>
              <a:t>sie </a:t>
            </a:r>
            <a:endParaRPr sz="2800">
              <a:latin typeface="Montserrat"/>
              <a:ea typeface="Montserrat"/>
              <a:cs typeface="Montserrat"/>
              <a:sym typeface="Montserrat"/>
            </a:endParaRPr>
          </a:p>
          <a:p>
            <a:pPr indent="0" lvl="0" marL="0" rtl="0" algn="ctr">
              <a:spcBef>
                <a:spcPts val="0"/>
              </a:spcBef>
              <a:spcAft>
                <a:spcPts val="0"/>
              </a:spcAft>
              <a:buNone/>
            </a:pPr>
            <a:r>
              <a:rPr lang="en-GB" sz="2800">
                <a:latin typeface="Montserrat"/>
                <a:ea typeface="Montserrat"/>
                <a:cs typeface="Montserrat"/>
                <a:sym typeface="Montserrat"/>
              </a:rPr>
              <a:t>isst und trinkt</a:t>
            </a:r>
            <a:endParaRPr sz="2800">
              <a:latin typeface="Montserrat"/>
              <a:ea typeface="Montserrat"/>
              <a:cs typeface="Montserrat"/>
              <a:sym typeface="Montserrat"/>
            </a:endParaRPr>
          </a:p>
        </p:txBody>
      </p:sp>
      <p:sp>
        <p:nvSpPr>
          <p:cNvPr id="284" name="Google Shape;284;p25"/>
          <p:cNvSpPr txBox="1"/>
          <p:nvPr/>
        </p:nvSpPr>
        <p:spPr>
          <a:xfrm>
            <a:off x="6008675" y="7435375"/>
            <a:ext cx="2894700" cy="99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800">
                <a:latin typeface="Montserrat"/>
                <a:ea typeface="Montserrat"/>
                <a:cs typeface="Montserrat"/>
                <a:sym typeface="Montserrat"/>
              </a:rPr>
              <a:t>  sie </a:t>
            </a:r>
            <a:endParaRPr sz="2800">
              <a:latin typeface="Montserrat"/>
              <a:ea typeface="Montserrat"/>
              <a:cs typeface="Montserrat"/>
              <a:sym typeface="Montserrat"/>
            </a:endParaRPr>
          </a:p>
          <a:p>
            <a:pPr indent="0" lvl="0" marL="0" rtl="0" algn="ctr">
              <a:spcBef>
                <a:spcPts val="0"/>
              </a:spcBef>
              <a:spcAft>
                <a:spcPts val="0"/>
              </a:spcAft>
              <a:buNone/>
            </a:pPr>
            <a:r>
              <a:rPr lang="en-GB" sz="2800">
                <a:latin typeface="Montserrat"/>
                <a:ea typeface="Montserrat"/>
                <a:cs typeface="Montserrat"/>
                <a:sym typeface="Montserrat"/>
              </a:rPr>
              <a:t>schwimmt</a:t>
            </a:r>
            <a:endParaRPr sz="2800">
              <a:latin typeface="Montserrat"/>
              <a:ea typeface="Montserrat"/>
              <a:cs typeface="Montserrat"/>
              <a:sym typeface="Montserrat"/>
            </a:endParaRPr>
          </a:p>
        </p:txBody>
      </p:sp>
      <p:sp>
        <p:nvSpPr>
          <p:cNvPr id="285" name="Google Shape;285;p25"/>
          <p:cNvSpPr txBox="1"/>
          <p:nvPr/>
        </p:nvSpPr>
        <p:spPr>
          <a:xfrm>
            <a:off x="9046313" y="7352750"/>
            <a:ext cx="1550400" cy="113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latin typeface="Montserrat"/>
                <a:ea typeface="Montserrat"/>
                <a:cs typeface="Montserrat"/>
                <a:sym typeface="Montserrat"/>
              </a:rPr>
              <a:t>  </a:t>
            </a:r>
            <a:r>
              <a:rPr lang="en-GB" sz="2800">
                <a:latin typeface="Montserrat"/>
                <a:ea typeface="Montserrat"/>
                <a:cs typeface="Montserrat"/>
                <a:sym typeface="Montserrat"/>
              </a:rPr>
              <a:t>sie </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spielt</a:t>
            </a:r>
            <a:endParaRPr sz="2800">
              <a:latin typeface="Montserrat"/>
              <a:ea typeface="Montserrat"/>
              <a:cs typeface="Montserrat"/>
              <a:sym typeface="Montserrat"/>
            </a:endParaRPr>
          </a:p>
        </p:txBody>
      </p:sp>
      <p:sp>
        <p:nvSpPr>
          <p:cNvPr id="286" name="Google Shape;286;p25"/>
          <p:cNvSpPr txBox="1"/>
          <p:nvPr/>
        </p:nvSpPr>
        <p:spPr>
          <a:xfrm>
            <a:off x="11102975" y="7435375"/>
            <a:ext cx="1302300" cy="113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800">
                <a:latin typeface="Montserrat"/>
                <a:ea typeface="Montserrat"/>
                <a:cs typeface="Montserrat"/>
                <a:sym typeface="Montserrat"/>
              </a:rPr>
              <a:t>s</a:t>
            </a:r>
            <a:r>
              <a:rPr lang="en-GB" sz="2800">
                <a:latin typeface="Montserrat"/>
                <a:ea typeface="Montserrat"/>
                <a:cs typeface="Montserrat"/>
                <a:sym typeface="Montserrat"/>
              </a:rPr>
              <a:t>ie </a:t>
            </a:r>
            <a:endParaRPr sz="2800">
              <a:latin typeface="Montserrat"/>
              <a:ea typeface="Montserrat"/>
              <a:cs typeface="Montserrat"/>
              <a:sym typeface="Montserrat"/>
            </a:endParaRPr>
          </a:p>
          <a:p>
            <a:pPr indent="0" lvl="0" marL="0" rtl="0" algn="ctr">
              <a:spcBef>
                <a:spcPts val="0"/>
              </a:spcBef>
              <a:spcAft>
                <a:spcPts val="0"/>
              </a:spcAft>
              <a:buNone/>
            </a:pPr>
            <a:r>
              <a:rPr lang="en-GB" sz="2800">
                <a:latin typeface="Montserrat"/>
                <a:ea typeface="Montserrat"/>
                <a:cs typeface="Montserrat"/>
                <a:sym typeface="Montserrat"/>
              </a:rPr>
              <a:t>läuft</a:t>
            </a:r>
            <a:endParaRPr sz="2800">
              <a:latin typeface="Montserrat"/>
              <a:ea typeface="Montserrat"/>
              <a:cs typeface="Montserrat"/>
              <a:sym typeface="Montserrat"/>
            </a:endParaRPr>
          </a:p>
        </p:txBody>
      </p:sp>
      <p:sp>
        <p:nvSpPr>
          <p:cNvPr id="287" name="Google Shape;287;p25"/>
          <p:cNvSpPr txBox="1"/>
          <p:nvPr/>
        </p:nvSpPr>
        <p:spPr>
          <a:xfrm>
            <a:off x="15081925" y="7480750"/>
            <a:ext cx="1484700" cy="122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800">
                <a:latin typeface="Montserrat"/>
                <a:ea typeface="Montserrat"/>
                <a:cs typeface="Montserrat"/>
                <a:sym typeface="Montserrat"/>
              </a:rPr>
              <a:t>sie </a:t>
            </a:r>
            <a:endParaRPr sz="2800">
              <a:latin typeface="Montserrat"/>
              <a:ea typeface="Montserrat"/>
              <a:cs typeface="Montserrat"/>
              <a:sym typeface="Montserrat"/>
            </a:endParaRPr>
          </a:p>
          <a:p>
            <a:pPr indent="0" lvl="0" marL="0" rtl="0" algn="ctr">
              <a:spcBef>
                <a:spcPts val="0"/>
              </a:spcBef>
              <a:spcAft>
                <a:spcPts val="0"/>
              </a:spcAft>
              <a:buNone/>
            </a:pPr>
            <a:r>
              <a:rPr lang="en-GB" sz="2800">
                <a:latin typeface="Montserrat"/>
                <a:ea typeface="Montserrat"/>
                <a:cs typeface="Montserrat"/>
                <a:sym typeface="Montserrat"/>
              </a:rPr>
              <a:t>liest</a:t>
            </a:r>
            <a:endParaRPr sz="2800">
              <a:latin typeface="Montserrat"/>
              <a:ea typeface="Montserrat"/>
              <a:cs typeface="Montserrat"/>
              <a:sym typeface="Montserrat"/>
            </a:endParaRPr>
          </a:p>
        </p:txBody>
      </p:sp>
      <p:pic>
        <p:nvPicPr>
          <p:cNvPr id="288" name="Google Shape;288;p25"/>
          <p:cNvPicPr preferRelativeResize="0"/>
          <p:nvPr/>
        </p:nvPicPr>
        <p:blipFill>
          <a:blip r:embed="rId9">
            <a:alphaModFix/>
          </a:blip>
          <a:stretch>
            <a:fillRect/>
          </a:stretch>
        </p:blipFill>
        <p:spPr>
          <a:xfrm>
            <a:off x="13192200" y="6280217"/>
            <a:ext cx="1484701" cy="890820"/>
          </a:xfrm>
          <a:prstGeom prst="rect">
            <a:avLst/>
          </a:prstGeom>
          <a:noFill/>
          <a:ln>
            <a:noFill/>
          </a:ln>
        </p:spPr>
      </p:pic>
      <p:sp>
        <p:nvSpPr>
          <p:cNvPr id="289" name="Google Shape;289;p25"/>
          <p:cNvSpPr txBox="1"/>
          <p:nvPr/>
        </p:nvSpPr>
        <p:spPr>
          <a:xfrm>
            <a:off x="12911541" y="6042386"/>
            <a:ext cx="2046000" cy="1366500"/>
          </a:xfrm>
          <a:prstGeom prst="rect">
            <a:avLst/>
          </a:prstGeom>
          <a:noFill/>
          <a:ln cap="flat" cmpd="sng" w="381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290" name="Google Shape;290;p25"/>
          <p:cNvSpPr txBox="1"/>
          <p:nvPr/>
        </p:nvSpPr>
        <p:spPr>
          <a:xfrm>
            <a:off x="12911550" y="7465625"/>
            <a:ext cx="1761900" cy="13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800">
                <a:latin typeface="Montserrat"/>
                <a:ea typeface="Montserrat"/>
                <a:cs typeface="Montserrat"/>
                <a:sym typeface="Montserrat"/>
              </a:rPr>
              <a:t>sie </a:t>
            </a:r>
            <a:endParaRPr sz="2800">
              <a:latin typeface="Montserrat"/>
              <a:ea typeface="Montserrat"/>
              <a:cs typeface="Montserrat"/>
              <a:sym typeface="Montserrat"/>
            </a:endParaRPr>
          </a:p>
          <a:p>
            <a:pPr indent="0" lvl="0" marL="0" rtl="0" algn="ctr">
              <a:spcBef>
                <a:spcPts val="0"/>
              </a:spcBef>
              <a:spcAft>
                <a:spcPts val="0"/>
              </a:spcAft>
              <a:buNone/>
            </a:pPr>
            <a:r>
              <a:rPr lang="en-GB" sz="2800">
                <a:latin typeface="Montserrat"/>
                <a:ea typeface="Montserrat"/>
                <a:cs typeface="Montserrat"/>
                <a:sym typeface="Montserrat"/>
              </a:rPr>
              <a:t>singt</a:t>
            </a:r>
            <a:endParaRPr sz="2800">
              <a:latin typeface="Montserrat"/>
              <a:ea typeface="Montserrat"/>
              <a:cs typeface="Montserrat"/>
              <a:sym typeface="Montserrat"/>
            </a:endParaRPr>
          </a:p>
        </p:txBody>
      </p:sp>
      <p:pic>
        <p:nvPicPr>
          <p:cNvPr id="291" name="Google Shape;291;p25"/>
          <p:cNvPicPr preferRelativeResize="0"/>
          <p:nvPr/>
        </p:nvPicPr>
        <p:blipFill>
          <a:blip r:embed="rId10">
            <a:alphaModFix/>
          </a:blip>
          <a:stretch>
            <a:fillRect/>
          </a:stretch>
        </p:blipFill>
        <p:spPr>
          <a:xfrm>
            <a:off x="117200" y="218275"/>
            <a:ext cx="1601500" cy="1601500"/>
          </a:xfrm>
          <a:prstGeom prst="rect">
            <a:avLst/>
          </a:prstGeom>
          <a:noFill/>
          <a:ln>
            <a:noFill/>
          </a:ln>
        </p:spPr>
      </p:pic>
      <p:sp>
        <p:nvSpPr>
          <p:cNvPr id="292" name="Google Shape;292;p25"/>
          <p:cNvSpPr txBox="1"/>
          <p:nvPr/>
        </p:nvSpPr>
        <p:spPr>
          <a:xfrm>
            <a:off x="2026225" y="1380500"/>
            <a:ext cx="8361300" cy="3384600"/>
          </a:xfrm>
          <a:prstGeom prst="rect">
            <a:avLst/>
          </a:prstGeom>
          <a:noFill/>
          <a:ln cap="flat" cmpd="sng" w="762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4000">
                <a:solidFill>
                  <a:schemeClr val="dk2"/>
                </a:solidFill>
                <a:latin typeface="Montserrat"/>
                <a:ea typeface="Montserrat"/>
                <a:cs typeface="Montserrat"/>
                <a:sym typeface="Montserrat"/>
              </a:rPr>
              <a:t>        Lara </a:t>
            </a:r>
            <a:r>
              <a:rPr b="1" lang="en-GB" sz="3400">
                <a:solidFill>
                  <a:schemeClr val="dk2"/>
                </a:solidFill>
                <a:latin typeface="Montserrat"/>
                <a:ea typeface="Montserrat"/>
                <a:cs typeface="Montserrat"/>
                <a:sym typeface="Montserrat"/>
              </a:rPr>
              <a:t>schläft lange und zuerst isst sie Toast und trinkt Kaffee. Dann schwimmt sie und spielt Gitarre. Danach läuft sie im Park. Am Abend singt sie und schließlich liest sie ein Buch.</a:t>
            </a:r>
            <a:endParaRPr b="1" sz="3400">
              <a:solidFill>
                <a:schemeClr val="dk2"/>
              </a:solidFill>
              <a:latin typeface="Montserrat"/>
              <a:ea typeface="Montserrat"/>
              <a:cs typeface="Montserrat"/>
              <a:sym typeface="Montserrat"/>
            </a:endParaRPr>
          </a:p>
        </p:txBody>
      </p:sp>
      <p:pic>
        <p:nvPicPr>
          <p:cNvPr id="293" name="Google Shape;293;p25"/>
          <p:cNvPicPr preferRelativeResize="0"/>
          <p:nvPr/>
        </p:nvPicPr>
        <p:blipFill rotWithShape="1">
          <a:blip r:embed="rId11">
            <a:alphaModFix/>
          </a:blip>
          <a:srcRect b="0" l="11465" r="36063" t="7097"/>
          <a:stretch/>
        </p:blipFill>
        <p:spPr>
          <a:xfrm>
            <a:off x="2276750" y="1153362"/>
            <a:ext cx="753762" cy="998749"/>
          </a:xfrm>
          <a:prstGeom prst="rect">
            <a:avLst/>
          </a:prstGeom>
          <a:noFill/>
          <a:ln>
            <a:noFill/>
          </a:ln>
        </p:spPr>
      </p:pic>
      <p:sp>
        <p:nvSpPr>
          <p:cNvPr id="294" name="Google Shape;294;p25"/>
          <p:cNvSpPr txBox="1"/>
          <p:nvPr/>
        </p:nvSpPr>
        <p:spPr>
          <a:xfrm>
            <a:off x="4449000" y="1461475"/>
            <a:ext cx="1760700" cy="5838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3400" u="sng">
                <a:latin typeface="Montserrat"/>
                <a:ea typeface="Montserrat"/>
                <a:cs typeface="Montserrat"/>
                <a:sym typeface="Montserrat"/>
              </a:rPr>
              <a:t>schläft</a:t>
            </a:r>
            <a:endParaRPr u="sng">
              <a:latin typeface="Montserrat"/>
              <a:ea typeface="Montserrat"/>
              <a:cs typeface="Montserrat"/>
              <a:sym typeface="Montserrat"/>
            </a:endParaRPr>
          </a:p>
        </p:txBody>
      </p:sp>
      <p:sp>
        <p:nvSpPr>
          <p:cNvPr id="295" name="Google Shape;295;p25"/>
          <p:cNvSpPr txBox="1"/>
          <p:nvPr/>
        </p:nvSpPr>
        <p:spPr>
          <a:xfrm>
            <a:off x="2026225" y="2045275"/>
            <a:ext cx="1004400" cy="5838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3400" u="sng">
                <a:latin typeface="Montserrat"/>
                <a:ea typeface="Montserrat"/>
                <a:cs typeface="Montserrat"/>
                <a:sym typeface="Montserrat"/>
              </a:rPr>
              <a:t>isst</a:t>
            </a:r>
            <a:endParaRPr u="sng">
              <a:latin typeface="Montserrat"/>
              <a:ea typeface="Montserrat"/>
              <a:cs typeface="Montserrat"/>
              <a:sym typeface="Montserrat"/>
            </a:endParaRPr>
          </a:p>
        </p:txBody>
      </p:sp>
      <p:sp>
        <p:nvSpPr>
          <p:cNvPr id="296" name="Google Shape;296;p25"/>
          <p:cNvSpPr txBox="1"/>
          <p:nvPr/>
        </p:nvSpPr>
        <p:spPr>
          <a:xfrm>
            <a:off x="6074625" y="2045275"/>
            <a:ext cx="1484700" cy="5838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3400" u="sng">
                <a:latin typeface="Montserrat"/>
                <a:ea typeface="Montserrat"/>
                <a:cs typeface="Montserrat"/>
                <a:sym typeface="Montserrat"/>
              </a:rPr>
              <a:t>trinkt</a:t>
            </a:r>
            <a:endParaRPr u="sng">
              <a:latin typeface="Montserrat"/>
              <a:ea typeface="Montserrat"/>
              <a:cs typeface="Montserrat"/>
              <a:sym typeface="Montserrat"/>
            </a:endParaRPr>
          </a:p>
        </p:txBody>
      </p:sp>
      <p:sp>
        <p:nvSpPr>
          <p:cNvPr id="297" name="Google Shape;297;p25"/>
          <p:cNvSpPr txBox="1"/>
          <p:nvPr/>
        </p:nvSpPr>
        <p:spPr>
          <a:xfrm>
            <a:off x="5703700" y="3063325"/>
            <a:ext cx="1241400" cy="5838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3400" u="sng">
                <a:latin typeface="Montserrat"/>
                <a:ea typeface="Montserrat"/>
                <a:cs typeface="Montserrat"/>
                <a:sym typeface="Montserrat"/>
              </a:rPr>
              <a:t>läuft</a:t>
            </a:r>
            <a:endParaRPr u="sng">
              <a:latin typeface="Montserrat"/>
              <a:ea typeface="Montserrat"/>
              <a:cs typeface="Montserrat"/>
              <a:sym typeface="Montserrat"/>
            </a:endParaRPr>
          </a:p>
        </p:txBody>
      </p:sp>
      <p:sp>
        <p:nvSpPr>
          <p:cNvPr id="298" name="Google Shape;298;p25"/>
          <p:cNvSpPr txBox="1"/>
          <p:nvPr/>
        </p:nvSpPr>
        <p:spPr>
          <a:xfrm>
            <a:off x="4619100" y="3526350"/>
            <a:ext cx="1339800" cy="5838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3400" u="sng">
                <a:latin typeface="Montserrat"/>
                <a:ea typeface="Montserrat"/>
                <a:cs typeface="Montserrat"/>
                <a:sym typeface="Montserrat"/>
              </a:rPr>
              <a:t>singt</a:t>
            </a:r>
            <a:endParaRPr u="sng">
              <a:latin typeface="Montserrat"/>
              <a:ea typeface="Montserrat"/>
              <a:cs typeface="Montserrat"/>
              <a:sym typeface="Montserrat"/>
            </a:endParaRPr>
          </a:p>
        </p:txBody>
      </p:sp>
      <p:sp>
        <p:nvSpPr>
          <p:cNvPr id="299" name="Google Shape;299;p25"/>
          <p:cNvSpPr txBox="1"/>
          <p:nvPr/>
        </p:nvSpPr>
        <p:spPr>
          <a:xfrm>
            <a:off x="3305700" y="2493913"/>
            <a:ext cx="2633700" cy="5838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3400" u="sng">
                <a:latin typeface="Montserrat"/>
                <a:ea typeface="Montserrat"/>
                <a:cs typeface="Montserrat"/>
                <a:sym typeface="Montserrat"/>
              </a:rPr>
              <a:t>schwimmt</a:t>
            </a:r>
            <a:endParaRPr u="sng">
              <a:latin typeface="Montserrat"/>
              <a:ea typeface="Montserrat"/>
              <a:cs typeface="Montserrat"/>
              <a:sym typeface="Montserrat"/>
            </a:endParaRPr>
          </a:p>
        </p:txBody>
      </p:sp>
      <p:sp>
        <p:nvSpPr>
          <p:cNvPr id="300" name="Google Shape;300;p25"/>
          <p:cNvSpPr txBox="1"/>
          <p:nvPr/>
        </p:nvSpPr>
        <p:spPr>
          <a:xfrm>
            <a:off x="4619100" y="3526350"/>
            <a:ext cx="1339800" cy="5838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3400" u="sng">
                <a:latin typeface="Montserrat"/>
                <a:ea typeface="Montserrat"/>
                <a:cs typeface="Montserrat"/>
                <a:sym typeface="Montserrat"/>
              </a:rPr>
              <a:t>singt</a:t>
            </a:r>
            <a:endParaRPr u="sng">
              <a:latin typeface="Montserrat"/>
              <a:ea typeface="Montserrat"/>
              <a:cs typeface="Montserrat"/>
              <a:sym typeface="Montserrat"/>
            </a:endParaRPr>
          </a:p>
        </p:txBody>
      </p:sp>
      <p:sp>
        <p:nvSpPr>
          <p:cNvPr id="301" name="Google Shape;301;p25"/>
          <p:cNvSpPr txBox="1"/>
          <p:nvPr/>
        </p:nvSpPr>
        <p:spPr>
          <a:xfrm>
            <a:off x="1983725" y="4104025"/>
            <a:ext cx="1136700" cy="5838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3400" u="sng">
                <a:latin typeface="Montserrat"/>
                <a:ea typeface="Montserrat"/>
                <a:cs typeface="Montserrat"/>
                <a:sym typeface="Montserrat"/>
              </a:rPr>
              <a:t>liest</a:t>
            </a:r>
            <a:endParaRPr u="sng">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par>
                                <p:cTn fill="hold" nodeType="with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par>
                                <p:cTn fill="hold" nodeType="with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par>
                                <p:cTn fill="hold" nodeType="with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26"/>
          <p:cNvPicPr preferRelativeResize="0"/>
          <p:nvPr/>
        </p:nvPicPr>
        <p:blipFill>
          <a:blip r:embed="rId3">
            <a:alphaModFix/>
          </a:blip>
          <a:stretch>
            <a:fillRect/>
          </a:stretch>
        </p:blipFill>
        <p:spPr>
          <a:xfrm>
            <a:off x="117200" y="218275"/>
            <a:ext cx="1601500" cy="1601500"/>
          </a:xfrm>
          <a:prstGeom prst="rect">
            <a:avLst/>
          </a:prstGeom>
          <a:noFill/>
          <a:ln>
            <a:noFill/>
          </a:ln>
        </p:spPr>
      </p:pic>
      <p:sp>
        <p:nvSpPr>
          <p:cNvPr id="307" name="Google Shape;307;p26"/>
          <p:cNvSpPr/>
          <p:nvPr/>
        </p:nvSpPr>
        <p:spPr>
          <a:xfrm>
            <a:off x="9468000" y="1592675"/>
            <a:ext cx="930300" cy="7245900"/>
          </a:xfrm>
          <a:prstGeom prst="downArrow">
            <a:avLst>
              <a:gd fmla="val 50000" name="adj1"/>
              <a:gd fmla="val 50000" name="adj2"/>
            </a:avLst>
          </a:prstGeom>
          <a:noFill/>
          <a:ln cap="flat" cmpd="sng" w="762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6"/>
          <p:cNvSpPr txBox="1"/>
          <p:nvPr/>
        </p:nvSpPr>
        <p:spPr>
          <a:xfrm>
            <a:off x="10596300" y="1592675"/>
            <a:ext cx="6927600" cy="7013400"/>
          </a:xfrm>
          <a:prstGeom prst="rect">
            <a:avLst/>
          </a:prstGeom>
          <a:noFill/>
          <a:ln cap="flat" cmpd="sng" w="762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3400">
                <a:solidFill>
                  <a:schemeClr val="dk2"/>
                </a:solidFill>
                <a:latin typeface="Montserrat"/>
                <a:ea typeface="Montserrat"/>
                <a:cs typeface="Montserrat"/>
                <a:sym typeface="Montserrat"/>
              </a:rPr>
              <a:t>Richtig       oder Falsch        ?</a:t>
            </a:r>
            <a:endParaRPr b="1" sz="34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4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200">
                <a:solidFill>
                  <a:schemeClr val="dk2"/>
                </a:solidFill>
                <a:latin typeface="Montserrat"/>
                <a:ea typeface="Montserrat"/>
                <a:cs typeface="Montserrat"/>
                <a:sym typeface="Montserrat"/>
              </a:rPr>
              <a:t>First he drinks </a:t>
            </a:r>
            <a:r>
              <a:rPr b="1" lang="en-GB" sz="3200">
                <a:solidFill>
                  <a:schemeClr val="dk2"/>
                </a:solidFill>
                <a:latin typeface="Montserrat"/>
                <a:ea typeface="Montserrat"/>
                <a:cs typeface="Montserrat"/>
                <a:sym typeface="Montserrat"/>
              </a:rPr>
              <a:t>coffee</a:t>
            </a:r>
            <a:r>
              <a:rPr lang="en-GB" sz="3200">
                <a:solidFill>
                  <a:schemeClr val="dk2"/>
                </a:solidFill>
                <a:latin typeface="Montserrat"/>
                <a:ea typeface="Montserrat"/>
                <a:cs typeface="Montserrat"/>
                <a:sym typeface="Montserrat"/>
              </a:rPr>
              <a:t>.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200">
                <a:solidFill>
                  <a:schemeClr val="dk2"/>
                </a:solidFill>
                <a:latin typeface="Montserrat"/>
                <a:ea typeface="Montserrat"/>
                <a:cs typeface="Montserrat"/>
                <a:sym typeface="Montserrat"/>
              </a:rPr>
              <a:t>Then he plays the </a:t>
            </a:r>
            <a:r>
              <a:rPr b="1" lang="en-GB" sz="3200">
                <a:solidFill>
                  <a:schemeClr val="dk2"/>
                </a:solidFill>
                <a:latin typeface="Montserrat"/>
                <a:ea typeface="Montserrat"/>
                <a:cs typeface="Montserrat"/>
                <a:sym typeface="Montserrat"/>
              </a:rPr>
              <a:t>drums</a:t>
            </a:r>
            <a:r>
              <a:rPr lang="en-GB" sz="3200">
                <a:solidFill>
                  <a:schemeClr val="dk2"/>
                </a:solidFill>
                <a:latin typeface="Montserrat"/>
                <a:ea typeface="Montserrat"/>
                <a:cs typeface="Montserrat"/>
                <a:sym typeface="Montserrat"/>
              </a:rPr>
              <a:t>.</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200">
                <a:solidFill>
                  <a:schemeClr val="dk2"/>
                </a:solidFill>
                <a:latin typeface="Montserrat"/>
                <a:ea typeface="Montserrat"/>
                <a:cs typeface="Montserrat"/>
                <a:sym typeface="Montserrat"/>
              </a:rPr>
              <a:t>After that he </a:t>
            </a:r>
            <a:r>
              <a:rPr b="1" lang="en-GB" sz="3200">
                <a:solidFill>
                  <a:schemeClr val="dk2"/>
                </a:solidFill>
                <a:latin typeface="Montserrat"/>
                <a:ea typeface="Montserrat"/>
                <a:cs typeface="Montserrat"/>
                <a:sym typeface="Montserrat"/>
              </a:rPr>
              <a:t>cycles</a:t>
            </a:r>
            <a:r>
              <a:rPr lang="en-GB" sz="3200">
                <a:solidFill>
                  <a:schemeClr val="dk2"/>
                </a:solidFill>
                <a:latin typeface="Montserrat"/>
                <a:ea typeface="Montserrat"/>
                <a:cs typeface="Montserrat"/>
                <a:sym typeface="Montserrat"/>
              </a:rPr>
              <a:t>.</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200">
                <a:solidFill>
                  <a:schemeClr val="dk2"/>
                </a:solidFill>
                <a:latin typeface="Montserrat"/>
                <a:ea typeface="Montserrat"/>
                <a:cs typeface="Montserrat"/>
                <a:sym typeface="Montserrat"/>
              </a:rPr>
              <a:t>He helps his </a:t>
            </a:r>
            <a:r>
              <a:rPr b="1" lang="en-GB" sz="3200">
                <a:solidFill>
                  <a:schemeClr val="dk2"/>
                </a:solidFill>
                <a:latin typeface="Montserrat"/>
                <a:ea typeface="Montserrat"/>
                <a:cs typeface="Montserrat"/>
                <a:sym typeface="Montserrat"/>
              </a:rPr>
              <a:t>mother.</a:t>
            </a:r>
            <a:endParaRPr b="1"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sz="3200">
                <a:solidFill>
                  <a:schemeClr val="dk2"/>
                </a:solidFill>
                <a:latin typeface="Montserrat"/>
                <a:ea typeface="Montserrat"/>
                <a:cs typeface="Montserrat"/>
                <a:sym typeface="Montserrat"/>
              </a:rPr>
              <a:t>In the evening</a:t>
            </a:r>
            <a:r>
              <a:rPr lang="en-GB" sz="3200">
                <a:solidFill>
                  <a:schemeClr val="dk2"/>
                </a:solidFill>
                <a:latin typeface="Montserrat"/>
                <a:ea typeface="Montserrat"/>
                <a:cs typeface="Montserrat"/>
                <a:sym typeface="Montserrat"/>
              </a:rPr>
              <a:t> he writes emails.</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200">
                <a:solidFill>
                  <a:schemeClr val="dk2"/>
                </a:solidFill>
                <a:latin typeface="Montserrat"/>
                <a:ea typeface="Montserrat"/>
                <a:cs typeface="Montserrat"/>
                <a:sym typeface="Montserrat"/>
              </a:rPr>
              <a:t>Finally, he </a:t>
            </a:r>
            <a:r>
              <a:rPr b="1" lang="en-GB" sz="3200">
                <a:solidFill>
                  <a:schemeClr val="dk2"/>
                </a:solidFill>
                <a:latin typeface="Montserrat"/>
                <a:ea typeface="Montserrat"/>
                <a:cs typeface="Montserrat"/>
                <a:sym typeface="Montserrat"/>
              </a:rPr>
              <a:t>sleeps</a:t>
            </a:r>
            <a:r>
              <a:rPr lang="en-GB" sz="3200">
                <a:solidFill>
                  <a:schemeClr val="dk2"/>
                </a:solidFill>
                <a:latin typeface="Montserrat"/>
                <a:ea typeface="Montserrat"/>
                <a:cs typeface="Montserrat"/>
                <a:sym typeface="Montserrat"/>
              </a:rPr>
              <a:t>.</a:t>
            </a:r>
            <a:endParaRPr sz="34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4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4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400">
                <a:solidFill>
                  <a:schemeClr val="dk2"/>
                </a:solidFill>
                <a:latin typeface="Montserrat"/>
                <a:ea typeface="Montserrat"/>
                <a:cs typeface="Montserrat"/>
                <a:sym typeface="Montserrat"/>
              </a:rPr>
              <a:t> </a:t>
            </a:r>
            <a:endParaRPr sz="3400">
              <a:solidFill>
                <a:schemeClr val="dk2"/>
              </a:solidFill>
              <a:latin typeface="Montserrat"/>
              <a:ea typeface="Montserrat"/>
              <a:cs typeface="Montserrat"/>
              <a:sym typeface="Montserrat"/>
            </a:endParaRPr>
          </a:p>
        </p:txBody>
      </p:sp>
      <p:pic>
        <p:nvPicPr>
          <p:cNvPr id="309" name="Google Shape;309;p26"/>
          <p:cNvPicPr preferRelativeResize="0"/>
          <p:nvPr/>
        </p:nvPicPr>
        <p:blipFill rotWithShape="1">
          <a:blip r:embed="rId4">
            <a:alphaModFix/>
          </a:blip>
          <a:srcRect b="36228" l="3997" r="42771" t="13537"/>
          <a:stretch/>
        </p:blipFill>
        <p:spPr>
          <a:xfrm>
            <a:off x="12374550" y="1628740"/>
            <a:ext cx="753750" cy="615262"/>
          </a:xfrm>
          <a:prstGeom prst="rect">
            <a:avLst/>
          </a:prstGeom>
          <a:noFill/>
          <a:ln>
            <a:noFill/>
          </a:ln>
        </p:spPr>
      </p:pic>
      <p:pic>
        <p:nvPicPr>
          <p:cNvPr id="310" name="Google Shape;310;p26"/>
          <p:cNvPicPr preferRelativeResize="0"/>
          <p:nvPr/>
        </p:nvPicPr>
        <p:blipFill rotWithShape="1">
          <a:blip r:embed="rId4">
            <a:alphaModFix/>
          </a:blip>
          <a:srcRect b="36228" l="56003" r="5534" t="11137"/>
          <a:stretch/>
        </p:blipFill>
        <p:spPr>
          <a:xfrm>
            <a:off x="15909450" y="1592666"/>
            <a:ext cx="753750" cy="687406"/>
          </a:xfrm>
          <a:prstGeom prst="rect">
            <a:avLst/>
          </a:prstGeom>
          <a:noFill/>
          <a:ln>
            <a:noFill/>
          </a:ln>
        </p:spPr>
      </p:pic>
      <p:pic>
        <p:nvPicPr>
          <p:cNvPr id="311" name="Google Shape;311;p26"/>
          <p:cNvPicPr preferRelativeResize="0"/>
          <p:nvPr/>
        </p:nvPicPr>
        <p:blipFill rotWithShape="1">
          <a:blip r:embed="rId4">
            <a:alphaModFix/>
          </a:blip>
          <a:srcRect b="36228" l="56003" r="5534" t="11137"/>
          <a:stretch/>
        </p:blipFill>
        <p:spPr>
          <a:xfrm>
            <a:off x="15155700" y="2532591"/>
            <a:ext cx="753750" cy="687406"/>
          </a:xfrm>
          <a:prstGeom prst="rect">
            <a:avLst/>
          </a:prstGeom>
          <a:noFill/>
          <a:ln>
            <a:noFill/>
          </a:ln>
        </p:spPr>
      </p:pic>
      <p:pic>
        <p:nvPicPr>
          <p:cNvPr id="312" name="Google Shape;312;p26"/>
          <p:cNvPicPr preferRelativeResize="0"/>
          <p:nvPr/>
        </p:nvPicPr>
        <p:blipFill rotWithShape="1">
          <a:blip r:embed="rId4">
            <a:alphaModFix/>
          </a:blip>
          <a:srcRect b="36228" l="3997" r="42771" t="13537"/>
          <a:stretch/>
        </p:blipFill>
        <p:spPr>
          <a:xfrm>
            <a:off x="16045000" y="3583790"/>
            <a:ext cx="753750" cy="615262"/>
          </a:xfrm>
          <a:prstGeom prst="rect">
            <a:avLst/>
          </a:prstGeom>
          <a:noFill/>
          <a:ln>
            <a:noFill/>
          </a:ln>
        </p:spPr>
      </p:pic>
      <p:pic>
        <p:nvPicPr>
          <p:cNvPr id="313" name="Google Shape;313;p26"/>
          <p:cNvPicPr preferRelativeResize="0"/>
          <p:nvPr/>
        </p:nvPicPr>
        <p:blipFill rotWithShape="1">
          <a:blip r:embed="rId4">
            <a:alphaModFix/>
          </a:blip>
          <a:srcRect b="36228" l="3997" r="42771" t="13537"/>
          <a:stretch/>
        </p:blipFill>
        <p:spPr>
          <a:xfrm>
            <a:off x="14911075" y="4528240"/>
            <a:ext cx="753750" cy="615262"/>
          </a:xfrm>
          <a:prstGeom prst="rect">
            <a:avLst/>
          </a:prstGeom>
          <a:noFill/>
          <a:ln>
            <a:noFill/>
          </a:ln>
        </p:spPr>
      </p:pic>
      <p:pic>
        <p:nvPicPr>
          <p:cNvPr id="314" name="Google Shape;314;p26"/>
          <p:cNvPicPr preferRelativeResize="0"/>
          <p:nvPr/>
        </p:nvPicPr>
        <p:blipFill rotWithShape="1">
          <a:blip r:embed="rId4">
            <a:alphaModFix/>
          </a:blip>
          <a:srcRect b="36228" l="56003" r="5534" t="11137"/>
          <a:stretch/>
        </p:blipFill>
        <p:spPr>
          <a:xfrm>
            <a:off x="15155700" y="5495066"/>
            <a:ext cx="753750" cy="687406"/>
          </a:xfrm>
          <a:prstGeom prst="rect">
            <a:avLst/>
          </a:prstGeom>
          <a:noFill/>
          <a:ln>
            <a:noFill/>
          </a:ln>
        </p:spPr>
      </p:pic>
      <p:pic>
        <p:nvPicPr>
          <p:cNvPr id="315" name="Google Shape;315;p26"/>
          <p:cNvPicPr preferRelativeResize="0"/>
          <p:nvPr/>
        </p:nvPicPr>
        <p:blipFill rotWithShape="1">
          <a:blip r:embed="rId4">
            <a:alphaModFix/>
          </a:blip>
          <a:srcRect b="36228" l="56003" r="5534" t="11137"/>
          <a:stretch/>
        </p:blipFill>
        <p:spPr>
          <a:xfrm>
            <a:off x="17166675" y="6513316"/>
            <a:ext cx="753750" cy="687406"/>
          </a:xfrm>
          <a:prstGeom prst="rect">
            <a:avLst/>
          </a:prstGeom>
          <a:noFill/>
          <a:ln>
            <a:noFill/>
          </a:ln>
        </p:spPr>
      </p:pic>
      <p:pic>
        <p:nvPicPr>
          <p:cNvPr id="316" name="Google Shape;316;p26"/>
          <p:cNvPicPr preferRelativeResize="0"/>
          <p:nvPr/>
        </p:nvPicPr>
        <p:blipFill rotWithShape="1">
          <a:blip r:embed="rId4">
            <a:alphaModFix/>
          </a:blip>
          <a:srcRect b="36228" l="3997" r="42771" t="13537"/>
          <a:stretch/>
        </p:blipFill>
        <p:spPr>
          <a:xfrm>
            <a:off x="14401950" y="7450715"/>
            <a:ext cx="753750" cy="615262"/>
          </a:xfrm>
          <a:prstGeom prst="rect">
            <a:avLst/>
          </a:prstGeom>
          <a:noFill/>
          <a:ln>
            <a:noFill/>
          </a:ln>
        </p:spPr>
      </p:pic>
      <p:sp>
        <p:nvSpPr>
          <p:cNvPr id="317" name="Google Shape;317;p26"/>
          <p:cNvSpPr txBox="1"/>
          <p:nvPr/>
        </p:nvSpPr>
        <p:spPr>
          <a:xfrm>
            <a:off x="2020500" y="1592675"/>
            <a:ext cx="7249500" cy="3902400"/>
          </a:xfrm>
          <a:prstGeom prst="rect">
            <a:avLst/>
          </a:prstGeom>
          <a:noFill/>
          <a:ln cap="flat" cmpd="sng" w="762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4000">
                <a:solidFill>
                  <a:schemeClr val="dk2"/>
                </a:solidFill>
                <a:latin typeface="Montserrat"/>
                <a:ea typeface="Montserrat"/>
                <a:cs typeface="Montserrat"/>
                <a:sym typeface="Montserrat"/>
              </a:rPr>
              <a:t>       Jan </a:t>
            </a:r>
            <a:r>
              <a:rPr b="1" lang="en-GB" sz="3400">
                <a:solidFill>
                  <a:schemeClr val="dk2"/>
                </a:solidFill>
                <a:latin typeface="Montserrat"/>
                <a:ea typeface="Montserrat"/>
                <a:cs typeface="Montserrat"/>
                <a:sym typeface="Montserrat"/>
              </a:rPr>
              <a:t>trinkt </a:t>
            </a:r>
            <a:r>
              <a:rPr b="1" lang="en-GB" sz="3400" u="sng">
                <a:solidFill>
                  <a:schemeClr val="dk2"/>
                </a:solidFill>
                <a:latin typeface="Montserrat"/>
                <a:ea typeface="Montserrat"/>
                <a:cs typeface="Montserrat"/>
                <a:sym typeface="Montserrat"/>
              </a:rPr>
              <a:t>Tee</a:t>
            </a:r>
            <a:r>
              <a:rPr b="1" lang="en-GB" sz="3400">
                <a:solidFill>
                  <a:schemeClr val="dk2"/>
                </a:solidFill>
                <a:latin typeface="Montserrat"/>
                <a:ea typeface="Montserrat"/>
                <a:cs typeface="Montserrat"/>
                <a:sym typeface="Montserrat"/>
              </a:rPr>
              <a:t> und dann spielt er ein bisschen </a:t>
            </a:r>
            <a:r>
              <a:rPr b="1" lang="en-GB" sz="3400" u="sng">
                <a:solidFill>
                  <a:schemeClr val="dk2"/>
                </a:solidFill>
                <a:latin typeface="Montserrat"/>
                <a:ea typeface="Montserrat"/>
                <a:cs typeface="Montserrat"/>
                <a:sym typeface="Montserrat"/>
              </a:rPr>
              <a:t>Schlagzeug</a:t>
            </a:r>
            <a:r>
              <a:rPr b="1" lang="en-GB" sz="3400">
                <a:solidFill>
                  <a:schemeClr val="dk2"/>
                </a:solidFill>
                <a:latin typeface="Montserrat"/>
                <a:ea typeface="Montserrat"/>
                <a:cs typeface="Montserrat"/>
                <a:sym typeface="Montserrat"/>
              </a:rPr>
              <a:t> und singt. Danach </a:t>
            </a:r>
            <a:r>
              <a:rPr b="1" lang="en-GB" sz="3400" u="sng">
                <a:solidFill>
                  <a:schemeClr val="dk2"/>
                </a:solidFill>
                <a:latin typeface="Montserrat"/>
                <a:ea typeface="Montserrat"/>
                <a:cs typeface="Montserrat"/>
                <a:sym typeface="Montserrat"/>
              </a:rPr>
              <a:t>fährt</a:t>
            </a:r>
            <a:r>
              <a:rPr b="1" lang="en-GB" sz="3400">
                <a:solidFill>
                  <a:schemeClr val="dk2"/>
                </a:solidFill>
                <a:latin typeface="Montserrat"/>
                <a:ea typeface="Montserrat"/>
                <a:cs typeface="Montserrat"/>
                <a:sym typeface="Montserrat"/>
              </a:rPr>
              <a:t> er </a:t>
            </a:r>
            <a:r>
              <a:rPr b="1" lang="en-GB" sz="3400" u="sng">
                <a:solidFill>
                  <a:schemeClr val="dk2"/>
                </a:solidFill>
                <a:latin typeface="Montserrat"/>
                <a:ea typeface="Montserrat"/>
                <a:cs typeface="Montserrat"/>
                <a:sym typeface="Montserrat"/>
              </a:rPr>
              <a:t>Rad</a:t>
            </a:r>
            <a:r>
              <a:rPr b="1" lang="en-GB" sz="3400">
                <a:solidFill>
                  <a:schemeClr val="dk2"/>
                </a:solidFill>
                <a:latin typeface="Montserrat"/>
                <a:ea typeface="Montserrat"/>
                <a:cs typeface="Montserrat"/>
                <a:sym typeface="Montserrat"/>
              </a:rPr>
              <a:t> und hilft seiner </a:t>
            </a:r>
            <a:r>
              <a:rPr b="1" lang="en-GB" sz="3400" u="sng">
                <a:solidFill>
                  <a:schemeClr val="dk2"/>
                </a:solidFill>
                <a:latin typeface="Montserrat"/>
                <a:ea typeface="Montserrat"/>
                <a:cs typeface="Montserrat"/>
                <a:sym typeface="Montserrat"/>
              </a:rPr>
              <a:t>Oma</a:t>
            </a:r>
            <a:r>
              <a:rPr b="1" lang="en-GB" sz="3400">
                <a:solidFill>
                  <a:schemeClr val="dk2"/>
                </a:solidFill>
                <a:latin typeface="Montserrat"/>
                <a:ea typeface="Montserrat"/>
                <a:cs typeface="Montserrat"/>
                <a:sym typeface="Montserrat"/>
              </a:rPr>
              <a:t>. </a:t>
            </a:r>
            <a:r>
              <a:rPr b="1" lang="en-GB" sz="3400" u="sng">
                <a:solidFill>
                  <a:schemeClr val="dk2"/>
                </a:solidFill>
                <a:latin typeface="Montserrat"/>
                <a:ea typeface="Montserrat"/>
                <a:cs typeface="Montserrat"/>
                <a:sym typeface="Montserrat"/>
              </a:rPr>
              <a:t>Am Nachmittag</a:t>
            </a:r>
            <a:r>
              <a:rPr b="1" lang="en-GB" sz="3400">
                <a:solidFill>
                  <a:schemeClr val="dk2"/>
                </a:solidFill>
                <a:latin typeface="Montserrat"/>
                <a:ea typeface="Montserrat"/>
                <a:cs typeface="Montserrat"/>
                <a:sym typeface="Montserrat"/>
              </a:rPr>
              <a:t> schreibt er Emails und schließlich </a:t>
            </a:r>
            <a:r>
              <a:rPr b="1" lang="en-GB" sz="3400" u="sng">
                <a:solidFill>
                  <a:schemeClr val="dk2"/>
                </a:solidFill>
                <a:latin typeface="Montserrat"/>
                <a:ea typeface="Montserrat"/>
                <a:cs typeface="Montserrat"/>
                <a:sym typeface="Montserrat"/>
              </a:rPr>
              <a:t>schläft</a:t>
            </a:r>
            <a:r>
              <a:rPr b="1" lang="en-GB" sz="3400">
                <a:solidFill>
                  <a:schemeClr val="dk2"/>
                </a:solidFill>
                <a:latin typeface="Montserrat"/>
                <a:ea typeface="Montserrat"/>
                <a:cs typeface="Montserrat"/>
                <a:sym typeface="Montserrat"/>
              </a:rPr>
              <a:t> er.</a:t>
            </a:r>
            <a:endParaRPr b="1" sz="3400">
              <a:solidFill>
                <a:schemeClr val="dk2"/>
              </a:solidFill>
              <a:latin typeface="Montserrat"/>
              <a:ea typeface="Montserrat"/>
              <a:cs typeface="Montserrat"/>
              <a:sym typeface="Montserrat"/>
            </a:endParaRPr>
          </a:p>
        </p:txBody>
      </p:sp>
      <p:pic>
        <p:nvPicPr>
          <p:cNvPr id="318" name="Google Shape;318;p26"/>
          <p:cNvPicPr preferRelativeResize="0"/>
          <p:nvPr/>
        </p:nvPicPr>
        <p:blipFill rotWithShape="1">
          <a:blip r:embed="rId5">
            <a:alphaModFix/>
          </a:blip>
          <a:srcRect b="0" l="0" r="41304" t="0"/>
          <a:stretch/>
        </p:blipFill>
        <p:spPr>
          <a:xfrm>
            <a:off x="2243175" y="1281062"/>
            <a:ext cx="753750" cy="103408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7"/>
          <p:cNvSpPr txBox="1"/>
          <p:nvPr/>
        </p:nvSpPr>
        <p:spPr>
          <a:xfrm>
            <a:off x="1870375" y="467600"/>
            <a:ext cx="15653400" cy="6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000">
                <a:solidFill>
                  <a:schemeClr val="dk2"/>
                </a:solidFill>
                <a:latin typeface="Montserrat"/>
                <a:ea typeface="Montserrat"/>
                <a:cs typeface="Montserrat"/>
                <a:sym typeface="Montserrat"/>
              </a:rPr>
              <a:t>Was machen Lara und Jan am Samstag und am Sonntag?</a:t>
            </a:r>
            <a:endParaRPr b="1" sz="4000">
              <a:solidFill>
                <a:schemeClr val="dk2"/>
              </a:solidFill>
              <a:latin typeface="Montserrat"/>
              <a:ea typeface="Montserrat"/>
              <a:cs typeface="Montserrat"/>
              <a:sym typeface="Montserrat"/>
            </a:endParaRPr>
          </a:p>
        </p:txBody>
      </p:sp>
      <p:pic>
        <p:nvPicPr>
          <p:cNvPr id="324" name="Google Shape;324;p27"/>
          <p:cNvPicPr preferRelativeResize="0"/>
          <p:nvPr/>
        </p:nvPicPr>
        <p:blipFill>
          <a:blip r:embed="rId3">
            <a:alphaModFix/>
          </a:blip>
          <a:stretch>
            <a:fillRect/>
          </a:stretch>
        </p:blipFill>
        <p:spPr>
          <a:xfrm>
            <a:off x="117200" y="218275"/>
            <a:ext cx="1601500" cy="1601500"/>
          </a:xfrm>
          <a:prstGeom prst="rect">
            <a:avLst/>
          </a:prstGeom>
          <a:noFill/>
          <a:ln>
            <a:noFill/>
          </a:ln>
        </p:spPr>
      </p:pic>
      <p:sp>
        <p:nvSpPr>
          <p:cNvPr id="325" name="Google Shape;325;p27"/>
          <p:cNvSpPr txBox="1"/>
          <p:nvPr/>
        </p:nvSpPr>
        <p:spPr>
          <a:xfrm>
            <a:off x="1948375" y="1759025"/>
            <a:ext cx="15932700" cy="5422500"/>
          </a:xfrm>
          <a:prstGeom prst="rect">
            <a:avLst/>
          </a:prstGeom>
          <a:noFill/>
          <a:ln cap="flat" cmpd="sng" w="762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GB" sz="4000">
                <a:solidFill>
                  <a:schemeClr val="dk2"/>
                </a:solidFill>
                <a:latin typeface="Montserrat"/>
                <a:ea typeface="Montserrat"/>
                <a:cs typeface="Montserrat"/>
                <a:sym typeface="Montserrat"/>
              </a:rPr>
              <a:t>                 Lara und Jan </a:t>
            </a:r>
            <a:r>
              <a:rPr b="1" lang="en-GB" sz="3400">
                <a:solidFill>
                  <a:schemeClr val="dk2"/>
                </a:solidFill>
                <a:latin typeface="Montserrat"/>
                <a:ea typeface="Montserrat"/>
                <a:cs typeface="Montserrat"/>
                <a:sym typeface="Montserrat"/>
              </a:rPr>
              <a:t>________ zusammen in einer Band. Heute ist Sonntag. Zuerst _________ sie eine Tasse Kaffee. Dann __________    sie beide und ___________ Musik. Danach __________ sie zusammen Schlagzeug und Gitarre. Sie _______ beide Pizza und _______ Wasser. Schließlich _________ sie Rad und _________ nach Hause.</a:t>
            </a:r>
            <a:endParaRPr b="1" sz="4000">
              <a:solidFill>
                <a:schemeClr val="dk2"/>
              </a:solidFill>
              <a:latin typeface="Montserrat"/>
              <a:ea typeface="Montserrat"/>
              <a:cs typeface="Montserrat"/>
              <a:sym typeface="Montserrat"/>
            </a:endParaRPr>
          </a:p>
        </p:txBody>
      </p:sp>
      <p:pic>
        <p:nvPicPr>
          <p:cNvPr id="326" name="Google Shape;326;p27"/>
          <p:cNvPicPr preferRelativeResize="0"/>
          <p:nvPr/>
        </p:nvPicPr>
        <p:blipFill rotWithShape="1">
          <a:blip r:embed="rId4">
            <a:alphaModFix/>
          </a:blip>
          <a:srcRect b="0" l="11465" r="36063" t="7097"/>
          <a:stretch/>
        </p:blipFill>
        <p:spPr>
          <a:xfrm>
            <a:off x="2133274" y="1549225"/>
            <a:ext cx="753749" cy="998760"/>
          </a:xfrm>
          <a:prstGeom prst="rect">
            <a:avLst/>
          </a:prstGeom>
          <a:noFill/>
          <a:ln>
            <a:noFill/>
          </a:ln>
        </p:spPr>
      </p:pic>
      <p:pic>
        <p:nvPicPr>
          <p:cNvPr id="327" name="Google Shape;327;p27"/>
          <p:cNvPicPr preferRelativeResize="0"/>
          <p:nvPr/>
        </p:nvPicPr>
        <p:blipFill rotWithShape="1">
          <a:blip r:embed="rId5">
            <a:alphaModFix/>
          </a:blip>
          <a:srcRect b="0" l="0" r="41304" t="0"/>
          <a:stretch/>
        </p:blipFill>
        <p:spPr>
          <a:xfrm>
            <a:off x="3174450" y="1447425"/>
            <a:ext cx="802198" cy="1100549"/>
          </a:xfrm>
          <a:prstGeom prst="rect">
            <a:avLst/>
          </a:prstGeom>
          <a:noFill/>
          <a:ln>
            <a:noFill/>
          </a:ln>
        </p:spPr>
      </p:pic>
      <p:sp>
        <p:nvSpPr>
          <p:cNvPr id="328" name="Google Shape;328;p27"/>
          <p:cNvSpPr txBox="1"/>
          <p:nvPr/>
        </p:nvSpPr>
        <p:spPr>
          <a:xfrm>
            <a:off x="7995525" y="1815950"/>
            <a:ext cx="1970400" cy="46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200">
                <a:solidFill>
                  <a:schemeClr val="accent4"/>
                </a:solidFill>
                <a:latin typeface="Montserrat"/>
                <a:ea typeface="Montserrat"/>
                <a:cs typeface="Montserrat"/>
                <a:sym typeface="Montserrat"/>
              </a:rPr>
              <a:t>spielen</a:t>
            </a:r>
            <a:endParaRPr b="1" sz="3200">
              <a:solidFill>
                <a:schemeClr val="accent4"/>
              </a:solidFill>
              <a:latin typeface="Montserrat"/>
              <a:ea typeface="Montserrat"/>
              <a:cs typeface="Montserrat"/>
              <a:sym typeface="Montserrat"/>
            </a:endParaRPr>
          </a:p>
        </p:txBody>
      </p:sp>
      <p:sp>
        <p:nvSpPr>
          <p:cNvPr id="329" name="Google Shape;329;p27"/>
          <p:cNvSpPr txBox="1"/>
          <p:nvPr/>
        </p:nvSpPr>
        <p:spPr>
          <a:xfrm>
            <a:off x="6556500" y="2961500"/>
            <a:ext cx="1848300" cy="46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200">
                <a:solidFill>
                  <a:schemeClr val="accent4"/>
                </a:solidFill>
                <a:latin typeface="Montserrat"/>
                <a:ea typeface="Montserrat"/>
                <a:cs typeface="Montserrat"/>
                <a:sym typeface="Montserrat"/>
              </a:rPr>
              <a:t>trinken</a:t>
            </a:r>
            <a:endParaRPr b="1" sz="3200">
              <a:solidFill>
                <a:schemeClr val="accent4"/>
              </a:solidFill>
              <a:latin typeface="Montserrat"/>
              <a:ea typeface="Montserrat"/>
              <a:cs typeface="Montserrat"/>
              <a:sym typeface="Montserrat"/>
            </a:endParaRPr>
          </a:p>
        </p:txBody>
      </p:sp>
      <p:sp>
        <p:nvSpPr>
          <p:cNvPr id="330" name="Google Shape;330;p27"/>
          <p:cNvSpPr txBox="1"/>
          <p:nvPr/>
        </p:nvSpPr>
        <p:spPr>
          <a:xfrm>
            <a:off x="11280025" y="3950050"/>
            <a:ext cx="1970400" cy="46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200">
                <a:solidFill>
                  <a:schemeClr val="accent4"/>
                </a:solidFill>
                <a:latin typeface="Montserrat"/>
                <a:ea typeface="Montserrat"/>
                <a:cs typeface="Montserrat"/>
                <a:sym typeface="Montserrat"/>
              </a:rPr>
              <a:t>spielen</a:t>
            </a:r>
            <a:endParaRPr b="1" sz="3200">
              <a:solidFill>
                <a:schemeClr val="accent4"/>
              </a:solidFill>
              <a:latin typeface="Montserrat"/>
              <a:ea typeface="Montserrat"/>
              <a:cs typeface="Montserrat"/>
              <a:sym typeface="Montserrat"/>
            </a:endParaRPr>
          </a:p>
        </p:txBody>
      </p:sp>
      <p:sp>
        <p:nvSpPr>
          <p:cNvPr id="331" name="Google Shape;331;p27"/>
          <p:cNvSpPr txBox="1"/>
          <p:nvPr/>
        </p:nvSpPr>
        <p:spPr>
          <a:xfrm>
            <a:off x="8409900" y="4910850"/>
            <a:ext cx="1468200" cy="46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200">
                <a:solidFill>
                  <a:schemeClr val="accent4"/>
                </a:solidFill>
                <a:latin typeface="Montserrat"/>
                <a:ea typeface="Montserrat"/>
                <a:cs typeface="Montserrat"/>
                <a:sym typeface="Montserrat"/>
              </a:rPr>
              <a:t>essen</a:t>
            </a:r>
            <a:endParaRPr b="1" sz="3200">
              <a:solidFill>
                <a:schemeClr val="accent4"/>
              </a:solidFill>
              <a:latin typeface="Montserrat"/>
              <a:ea typeface="Montserrat"/>
              <a:cs typeface="Montserrat"/>
              <a:sym typeface="Montserrat"/>
            </a:endParaRPr>
          </a:p>
        </p:txBody>
      </p:sp>
      <p:sp>
        <p:nvSpPr>
          <p:cNvPr id="332" name="Google Shape;332;p27"/>
          <p:cNvSpPr txBox="1"/>
          <p:nvPr/>
        </p:nvSpPr>
        <p:spPr>
          <a:xfrm>
            <a:off x="4825425" y="6010400"/>
            <a:ext cx="1601400" cy="46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200">
                <a:solidFill>
                  <a:schemeClr val="accent4"/>
                </a:solidFill>
                <a:latin typeface="Montserrat"/>
                <a:ea typeface="Montserrat"/>
                <a:cs typeface="Montserrat"/>
                <a:sym typeface="Montserrat"/>
              </a:rPr>
              <a:t>fahren</a:t>
            </a:r>
            <a:endParaRPr b="1" sz="3200">
              <a:solidFill>
                <a:schemeClr val="accent4"/>
              </a:solidFill>
              <a:latin typeface="Montserrat"/>
              <a:ea typeface="Montserrat"/>
              <a:cs typeface="Montserrat"/>
              <a:sym typeface="Montserrat"/>
            </a:endParaRPr>
          </a:p>
        </p:txBody>
      </p:sp>
      <p:sp>
        <p:nvSpPr>
          <p:cNvPr id="333" name="Google Shape;333;p27"/>
          <p:cNvSpPr txBox="1"/>
          <p:nvPr/>
        </p:nvSpPr>
        <p:spPr>
          <a:xfrm>
            <a:off x="9678625" y="6010400"/>
            <a:ext cx="1601400" cy="46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200">
                <a:solidFill>
                  <a:schemeClr val="accent4"/>
                </a:solidFill>
                <a:latin typeface="Montserrat"/>
                <a:ea typeface="Montserrat"/>
                <a:cs typeface="Montserrat"/>
                <a:sym typeface="Montserrat"/>
              </a:rPr>
              <a:t>gehen</a:t>
            </a:r>
            <a:endParaRPr b="1" sz="3200">
              <a:solidFill>
                <a:schemeClr val="accent4"/>
              </a:solidFill>
              <a:latin typeface="Montserrat"/>
              <a:ea typeface="Montserrat"/>
              <a:cs typeface="Montserrat"/>
              <a:sym typeface="Montserrat"/>
            </a:endParaRPr>
          </a:p>
        </p:txBody>
      </p:sp>
      <p:sp>
        <p:nvSpPr>
          <p:cNvPr id="334" name="Google Shape;334;p27"/>
          <p:cNvSpPr txBox="1"/>
          <p:nvPr/>
        </p:nvSpPr>
        <p:spPr>
          <a:xfrm>
            <a:off x="5261675" y="3950050"/>
            <a:ext cx="2305800" cy="46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200">
                <a:solidFill>
                  <a:schemeClr val="accent4"/>
                </a:solidFill>
                <a:latin typeface="Montserrat"/>
                <a:ea typeface="Montserrat"/>
                <a:cs typeface="Montserrat"/>
                <a:sym typeface="Montserrat"/>
              </a:rPr>
              <a:t>schreiben</a:t>
            </a:r>
            <a:endParaRPr b="1" sz="3200">
              <a:solidFill>
                <a:schemeClr val="accent4"/>
              </a:solidFill>
              <a:latin typeface="Montserrat"/>
              <a:ea typeface="Montserrat"/>
              <a:cs typeface="Montserrat"/>
              <a:sym typeface="Montserrat"/>
            </a:endParaRPr>
          </a:p>
        </p:txBody>
      </p:sp>
      <p:sp>
        <p:nvSpPr>
          <p:cNvPr id="335" name="Google Shape;335;p27"/>
          <p:cNvSpPr txBox="1"/>
          <p:nvPr/>
        </p:nvSpPr>
        <p:spPr>
          <a:xfrm>
            <a:off x="14988225" y="2876300"/>
            <a:ext cx="1970400" cy="46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200">
                <a:solidFill>
                  <a:schemeClr val="accent4"/>
                </a:solidFill>
                <a:latin typeface="Montserrat"/>
                <a:ea typeface="Montserrat"/>
                <a:cs typeface="Montserrat"/>
                <a:sym typeface="Montserrat"/>
              </a:rPr>
              <a:t>singen</a:t>
            </a:r>
            <a:endParaRPr b="1" sz="3200">
              <a:solidFill>
                <a:schemeClr val="accent4"/>
              </a:solidFill>
              <a:latin typeface="Montserrat"/>
              <a:ea typeface="Montserrat"/>
              <a:cs typeface="Montserrat"/>
              <a:sym typeface="Montserrat"/>
            </a:endParaRPr>
          </a:p>
        </p:txBody>
      </p:sp>
      <p:sp>
        <p:nvSpPr>
          <p:cNvPr id="336" name="Google Shape;336;p27"/>
          <p:cNvSpPr txBox="1"/>
          <p:nvPr/>
        </p:nvSpPr>
        <p:spPr>
          <a:xfrm>
            <a:off x="13628375" y="4910850"/>
            <a:ext cx="1758300" cy="46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200">
                <a:solidFill>
                  <a:schemeClr val="accent4"/>
                </a:solidFill>
                <a:latin typeface="Montserrat"/>
                <a:ea typeface="Montserrat"/>
                <a:cs typeface="Montserrat"/>
                <a:sym typeface="Montserrat"/>
              </a:rPr>
              <a:t>trinken</a:t>
            </a:r>
            <a:endParaRPr b="1" sz="3200">
              <a:solidFill>
                <a:schemeClr val="accent4"/>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p28"/>
          <p:cNvPicPr preferRelativeResize="0"/>
          <p:nvPr/>
        </p:nvPicPr>
        <p:blipFill>
          <a:blip r:embed="rId3">
            <a:alphaModFix/>
          </a:blip>
          <a:stretch>
            <a:fillRect/>
          </a:stretch>
        </p:blipFill>
        <p:spPr>
          <a:xfrm>
            <a:off x="301375" y="245850"/>
            <a:ext cx="1500950" cy="1505550"/>
          </a:xfrm>
          <a:prstGeom prst="rect">
            <a:avLst/>
          </a:prstGeom>
          <a:noFill/>
          <a:ln>
            <a:noFill/>
          </a:ln>
        </p:spPr>
      </p:pic>
      <p:pic>
        <p:nvPicPr>
          <p:cNvPr id="342" name="Google Shape;342;p28"/>
          <p:cNvPicPr preferRelativeResize="0"/>
          <p:nvPr/>
        </p:nvPicPr>
        <p:blipFill rotWithShape="1">
          <a:blip r:embed="rId4">
            <a:alphaModFix/>
          </a:blip>
          <a:srcRect b="0" l="36622" r="41304" t="0"/>
          <a:stretch/>
        </p:blipFill>
        <p:spPr>
          <a:xfrm>
            <a:off x="2747928" y="1470712"/>
            <a:ext cx="474167" cy="1511741"/>
          </a:xfrm>
          <a:prstGeom prst="rect">
            <a:avLst/>
          </a:prstGeom>
          <a:noFill/>
          <a:ln>
            <a:noFill/>
          </a:ln>
        </p:spPr>
      </p:pic>
      <p:graphicFrame>
        <p:nvGraphicFramePr>
          <p:cNvPr id="343" name="Google Shape;343;p28"/>
          <p:cNvGraphicFramePr/>
          <p:nvPr/>
        </p:nvGraphicFramePr>
        <p:xfrm>
          <a:off x="4241950" y="1185925"/>
          <a:ext cx="3000000" cy="3000000"/>
        </p:xfrm>
        <a:graphic>
          <a:graphicData uri="http://schemas.openxmlformats.org/drawingml/2006/table">
            <a:tbl>
              <a:tblPr>
                <a:noFill/>
                <a:tableStyleId>{A2136F68-126A-4C7A-BFAC-7919043850FE}</a:tableStyleId>
              </a:tblPr>
              <a:tblGrid>
                <a:gridCol w="3282000"/>
                <a:gridCol w="3282000"/>
                <a:gridCol w="3282000"/>
                <a:gridCol w="3282000"/>
              </a:tblGrid>
              <a:tr h="1412325">
                <a:tc>
                  <a:txBody>
                    <a:bodyPr/>
                    <a:lstStyle/>
                    <a:p>
                      <a:pPr indent="0" lvl="0" marL="0" rtl="0" algn="l">
                        <a:spcBef>
                          <a:spcPts val="0"/>
                        </a:spcBef>
                        <a:spcAft>
                          <a:spcPts val="0"/>
                        </a:spcAft>
                        <a:buNone/>
                      </a:pPr>
                      <a:r>
                        <a:rPr lang="en-GB" sz="3400">
                          <a:latin typeface="Montserrat"/>
                          <a:ea typeface="Montserrat"/>
                          <a:cs typeface="Montserrat"/>
                          <a:sym typeface="Montserrat"/>
                        </a:rPr>
                        <a:t>A</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GB" sz="3400">
                          <a:latin typeface="Montserrat"/>
                          <a:ea typeface="Montserrat"/>
                          <a:cs typeface="Montserrat"/>
                          <a:sym typeface="Montserrat"/>
                        </a:rPr>
                        <a:t>B</a:t>
                      </a:r>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GB" sz="3400">
                          <a:latin typeface="Montserrat"/>
                          <a:ea typeface="Montserrat"/>
                          <a:cs typeface="Montserrat"/>
                          <a:sym typeface="Montserrat"/>
                        </a:rPr>
                        <a:t>C</a:t>
                      </a:r>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GB" sz="3400">
                          <a:latin typeface="Montserrat"/>
                          <a:ea typeface="Montserrat"/>
                          <a:cs typeface="Montserrat"/>
                          <a:sym typeface="Montserrat"/>
                        </a:rPr>
                        <a:t>D</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r>
              <a:tr h="1412325">
                <a:tc>
                  <a:txBody>
                    <a:bodyPr/>
                    <a:lstStyle/>
                    <a:p>
                      <a:pPr indent="0" lvl="0" marL="0" rtl="0" algn="l">
                        <a:spcBef>
                          <a:spcPts val="0"/>
                        </a:spcBef>
                        <a:spcAft>
                          <a:spcPts val="0"/>
                        </a:spcAft>
                        <a:buNone/>
                      </a:pPr>
                      <a:r>
                        <a:rPr lang="en-GB" sz="3400">
                          <a:latin typeface="Montserrat"/>
                          <a:ea typeface="Montserrat"/>
                          <a:cs typeface="Montserrat"/>
                          <a:sym typeface="Montserrat"/>
                        </a:rPr>
                        <a:t>E</a:t>
                      </a:r>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GB" sz="3400">
                          <a:latin typeface="Montserrat"/>
                          <a:ea typeface="Montserrat"/>
                          <a:cs typeface="Montserrat"/>
                          <a:sym typeface="Montserrat"/>
                        </a:rPr>
                        <a:t>F</a:t>
                      </a:r>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GB" sz="3400">
                          <a:latin typeface="Montserrat"/>
                          <a:ea typeface="Montserrat"/>
                          <a:cs typeface="Montserrat"/>
                          <a:sym typeface="Montserrat"/>
                        </a:rPr>
                        <a:t>G</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GB" sz="3400">
                          <a:latin typeface="Montserrat"/>
                          <a:ea typeface="Montserrat"/>
                          <a:cs typeface="Montserrat"/>
                          <a:sym typeface="Montserrat"/>
                        </a:rPr>
                        <a:t>H</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r>
              <a:tr h="1412325">
                <a:tc>
                  <a:txBody>
                    <a:bodyPr/>
                    <a:lstStyle/>
                    <a:p>
                      <a:pPr indent="0" lvl="0" marL="0" rtl="0" algn="l">
                        <a:spcBef>
                          <a:spcPts val="0"/>
                        </a:spcBef>
                        <a:spcAft>
                          <a:spcPts val="0"/>
                        </a:spcAft>
                        <a:buNone/>
                      </a:pPr>
                      <a:r>
                        <a:rPr lang="en-GB" sz="3400">
                          <a:latin typeface="Montserrat"/>
                          <a:ea typeface="Montserrat"/>
                          <a:cs typeface="Montserrat"/>
                          <a:sym typeface="Montserrat"/>
                        </a:rPr>
                        <a:t>I</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GB" sz="3400">
                          <a:latin typeface="Montserrat"/>
                          <a:ea typeface="Montserrat"/>
                          <a:cs typeface="Montserrat"/>
                          <a:sym typeface="Montserrat"/>
                        </a:rPr>
                        <a:t>J</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GB" sz="3400">
                          <a:latin typeface="Montserrat"/>
                          <a:ea typeface="Montserrat"/>
                          <a:cs typeface="Montserrat"/>
                          <a:sym typeface="Montserrat"/>
                        </a:rPr>
                        <a:t>K</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GB" sz="3400">
                          <a:latin typeface="Montserrat"/>
                          <a:ea typeface="Montserrat"/>
                          <a:cs typeface="Montserrat"/>
                          <a:sym typeface="Montserrat"/>
                        </a:rPr>
                        <a:t>L</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r>
            </a:tbl>
          </a:graphicData>
        </a:graphic>
      </p:graphicFrame>
      <p:sp>
        <p:nvSpPr>
          <p:cNvPr id="344" name="Google Shape;344;p28"/>
          <p:cNvSpPr/>
          <p:nvPr/>
        </p:nvSpPr>
        <p:spPr>
          <a:xfrm>
            <a:off x="2304162" y="1629439"/>
            <a:ext cx="1361700" cy="1353000"/>
          </a:xfrm>
          <a:prstGeom prst="ellipse">
            <a:avLst/>
          </a:prstGeom>
          <a:noFill/>
          <a:ln cap="flat" cmpd="sng" w="762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8"/>
          <p:cNvSpPr/>
          <p:nvPr/>
        </p:nvSpPr>
        <p:spPr>
          <a:xfrm>
            <a:off x="2304162" y="3869804"/>
            <a:ext cx="1361700" cy="1353000"/>
          </a:xfrm>
          <a:prstGeom prst="ellipse">
            <a:avLst/>
          </a:prstGeom>
          <a:noFill/>
          <a:ln cap="flat" cmpd="sng" w="762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8"/>
          <p:cNvSpPr/>
          <p:nvPr/>
        </p:nvSpPr>
        <p:spPr>
          <a:xfrm>
            <a:off x="2000700" y="5855410"/>
            <a:ext cx="1968600" cy="1772700"/>
          </a:xfrm>
          <a:prstGeom prst="ellipse">
            <a:avLst/>
          </a:prstGeom>
          <a:noFill/>
          <a:ln cap="flat" cmpd="sng" w="762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7" name="Google Shape;347;p28"/>
          <p:cNvPicPr preferRelativeResize="0"/>
          <p:nvPr/>
        </p:nvPicPr>
        <p:blipFill rotWithShape="1">
          <a:blip r:embed="rId4">
            <a:alphaModFix/>
          </a:blip>
          <a:srcRect b="0" l="36622" r="41304" t="16450"/>
          <a:stretch/>
        </p:blipFill>
        <p:spPr>
          <a:xfrm>
            <a:off x="2427437" y="6110156"/>
            <a:ext cx="474167" cy="1263042"/>
          </a:xfrm>
          <a:prstGeom prst="rect">
            <a:avLst/>
          </a:prstGeom>
          <a:noFill/>
          <a:ln>
            <a:noFill/>
          </a:ln>
        </p:spPr>
      </p:pic>
      <p:pic>
        <p:nvPicPr>
          <p:cNvPr id="348" name="Google Shape;348;p28"/>
          <p:cNvPicPr preferRelativeResize="0"/>
          <p:nvPr/>
        </p:nvPicPr>
        <p:blipFill rotWithShape="1">
          <a:blip r:embed="rId5">
            <a:alphaModFix/>
          </a:blip>
          <a:srcRect b="0" l="35662" r="36067" t="15725"/>
          <a:stretch/>
        </p:blipFill>
        <p:spPr>
          <a:xfrm>
            <a:off x="2901591" y="6151524"/>
            <a:ext cx="605472" cy="1180452"/>
          </a:xfrm>
          <a:prstGeom prst="rect">
            <a:avLst/>
          </a:prstGeom>
          <a:noFill/>
          <a:ln>
            <a:noFill/>
          </a:ln>
        </p:spPr>
      </p:pic>
      <p:pic>
        <p:nvPicPr>
          <p:cNvPr id="349" name="Google Shape;349;p28"/>
          <p:cNvPicPr preferRelativeResize="0"/>
          <p:nvPr/>
        </p:nvPicPr>
        <p:blipFill rotWithShape="1">
          <a:blip r:embed="rId5">
            <a:alphaModFix/>
          </a:blip>
          <a:srcRect b="12348" l="35662" r="36067" t="15729"/>
          <a:stretch/>
        </p:blipFill>
        <p:spPr>
          <a:xfrm>
            <a:off x="2682267" y="3980763"/>
            <a:ext cx="605472" cy="1007415"/>
          </a:xfrm>
          <a:prstGeom prst="rect">
            <a:avLst/>
          </a:prstGeom>
          <a:noFill/>
          <a:ln>
            <a:noFill/>
          </a:ln>
        </p:spPr>
      </p:pic>
      <p:pic>
        <p:nvPicPr>
          <p:cNvPr id="350" name="Google Shape;350;p28"/>
          <p:cNvPicPr preferRelativeResize="0"/>
          <p:nvPr/>
        </p:nvPicPr>
        <p:blipFill>
          <a:blip r:embed="rId6">
            <a:alphaModFix/>
          </a:blip>
          <a:stretch>
            <a:fillRect/>
          </a:stretch>
        </p:blipFill>
        <p:spPr>
          <a:xfrm>
            <a:off x="14897825" y="1625316"/>
            <a:ext cx="1361700" cy="1362771"/>
          </a:xfrm>
          <a:prstGeom prst="rect">
            <a:avLst/>
          </a:prstGeom>
          <a:noFill/>
          <a:ln>
            <a:noFill/>
          </a:ln>
        </p:spPr>
      </p:pic>
      <p:pic>
        <p:nvPicPr>
          <p:cNvPr id="351" name="Google Shape;351;p28"/>
          <p:cNvPicPr preferRelativeResize="0"/>
          <p:nvPr/>
        </p:nvPicPr>
        <p:blipFill>
          <a:blip r:embed="rId7">
            <a:alphaModFix/>
          </a:blip>
          <a:stretch>
            <a:fillRect/>
          </a:stretch>
        </p:blipFill>
        <p:spPr>
          <a:xfrm>
            <a:off x="5066150" y="5855323"/>
            <a:ext cx="1091323" cy="1772701"/>
          </a:xfrm>
          <a:prstGeom prst="rect">
            <a:avLst/>
          </a:prstGeom>
          <a:noFill/>
          <a:ln>
            <a:noFill/>
          </a:ln>
        </p:spPr>
      </p:pic>
      <p:pic>
        <p:nvPicPr>
          <p:cNvPr id="352" name="Google Shape;352;p28"/>
          <p:cNvPicPr preferRelativeResize="0"/>
          <p:nvPr/>
        </p:nvPicPr>
        <p:blipFill>
          <a:blip r:embed="rId8">
            <a:alphaModFix/>
          </a:blip>
          <a:stretch>
            <a:fillRect/>
          </a:stretch>
        </p:blipFill>
        <p:spPr>
          <a:xfrm>
            <a:off x="14620100" y="3980775"/>
            <a:ext cx="1639414" cy="1362774"/>
          </a:xfrm>
          <a:prstGeom prst="rect">
            <a:avLst/>
          </a:prstGeom>
          <a:noFill/>
          <a:ln>
            <a:noFill/>
          </a:ln>
        </p:spPr>
      </p:pic>
      <p:pic>
        <p:nvPicPr>
          <p:cNvPr id="353" name="Google Shape;353;p28"/>
          <p:cNvPicPr preferRelativeResize="0"/>
          <p:nvPr/>
        </p:nvPicPr>
        <p:blipFill>
          <a:blip r:embed="rId9">
            <a:alphaModFix/>
          </a:blip>
          <a:stretch>
            <a:fillRect/>
          </a:stretch>
        </p:blipFill>
        <p:spPr>
          <a:xfrm>
            <a:off x="5066150" y="1314822"/>
            <a:ext cx="1851600" cy="1667901"/>
          </a:xfrm>
          <a:prstGeom prst="rect">
            <a:avLst/>
          </a:prstGeom>
          <a:noFill/>
          <a:ln>
            <a:noFill/>
          </a:ln>
        </p:spPr>
      </p:pic>
      <p:pic>
        <p:nvPicPr>
          <p:cNvPr id="354" name="Google Shape;354;p28"/>
          <p:cNvPicPr preferRelativeResize="0"/>
          <p:nvPr/>
        </p:nvPicPr>
        <p:blipFill>
          <a:blip r:embed="rId10">
            <a:alphaModFix/>
          </a:blip>
          <a:stretch>
            <a:fillRect/>
          </a:stretch>
        </p:blipFill>
        <p:spPr>
          <a:xfrm>
            <a:off x="11277575" y="1630213"/>
            <a:ext cx="2272771" cy="1353000"/>
          </a:xfrm>
          <a:prstGeom prst="rect">
            <a:avLst/>
          </a:prstGeom>
          <a:noFill/>
          <a:ln>
            <a:noFill/>
          </a:ln>
        </p:spPr>
      </p:pic>
      <p:pic>
        <p:nvPicPr>
          <p:cNvPr id="355" name="Google Shape;355;p28"/>
          <p:cNvPicPr preferRelativeResize="0"/>
          <p:nvPr/>
        </p:nvPicPr>
        <p:blipFill>
          <a:blip r:embed="rId11">
            <a:alphaModFix/>
          </a:blip>
          <a:stretch>
            <a:fillRect/>
          </a:stretch>
        </p:blipFill>
        <p:spPr>
          <a:xfrm>
            <a:off x="8273075" y="4373332"/>
            <a:ext cx="1361699" cy="970218"/>
          </a:xfrm>
          <a:prstGeom prst="rect">
            <a:avLst/>
          </a:prstGeom>
          <a:noFill/>
          <a:ln>
            <a:noFill/>
          </a:ln>
        </p:spPr>
      </p:pic>
      <p:pic>
        <p:nvPicPr>
          <p:cNvPr id="356" name="Google Shape;356;p28"/>
          <p:cNvPicPr preferRelativeResize="0"/>
          <p:nvPr/>
        </p:nvPicPr>
        <p:blipFill rotWithShape="1">
          <a:blip r:embed="rId12">
            <a:alphaModFix/>
          </a:blip>
          <a:srcRect b="15067" l="0" r="0" t="0"/>
          <a:stretch/>
        </p:blipFill>
        <p:spPr>
          <a:xfrm>
            <a:off x="11119538" y="6151525"/>
            <a:ext cx="2588845" cy="1772700"/>
          </a:xfrm>
          <a:prstGeom prst="rect">
            <a:avLst/>
          </a:prstGeom>
          <a:noFill/>
          <a:ln>
            <a:noFill/>
          </a:ln>
        </p:spPr>
      </p:pic>
      <p:pic>
        <p:nvPicPr>
          <p:cNvPr id="357" name="Google Shape;357;p28"/>
          <p:cNvPicPr preferRelativeResize="0"/>
          <p:nvPr/>
        </p:nvPicPr>
        <p:blipFill>
          <a:blip r:embed="rId13">
            <a:alphaModFix/>
          </a:blip>
          <a:stretch>
            <a:fillRect/>
          </a:stretch>
        </p:blipFill>
        <p:spPr>
          <a:xfrm>
            <a:off x="8311611" y="2012225"/>
            <a:ext cx="1940451" cy="970226"/>
          </a:xfrm>
          <a:prstGeom prst="rect">
            <a:avLst/>
          </a:prstGeom>
          <a:noFill/>
          <a:ln>
            <a:noFill/>
          </a:ln>
        </p:spPr>
      </p:pic>
      <p:pic>
        <p:nvPicPr>
          <p:cNvPr id="358" name="Google Shape;358;p28"/>
          <p:cNvPicPr preferRelativeResize="0"/>
          <p:nvPr/>
        </p:nvPicPr>
        <p:blipFill>
          <a:blip r:embed="rId14">
            <a:alphaModFix/>
          </a:blip>
          <a:stretch>
            <a:fillRect/>
          </a:stretch>
        </p:blipFill>
        <p:spPr>
          <a:xfrm>
            <a:off x="5494975" y="4071943"/>
            <a:ext cx="948970" cy="1180451"/>
          </a:xfrm>
          <a:prstGeom prst="rect">
            <a:avLst/>
          </a:prstGeom>
          <a:noFill/>
          <a:ln>
            <a:noFill/>
          </a:ln>
        </p:spPr>
      </p:pic>
      <p:pic>
        <p:nvPicPr>
          <p:cNvPr id="359" name="Google Shape;359;p28"/>
          <p:cNvPicPr preferRelativeResize="0"/>
          <p:nvPr/>
        </p:nvPicPr>
        <p:blipFill>
          <a:blip r:embed="rId15">
            <a:alphaModFix/>
          </a:blip>
          <a:stretch>
            <a:fillRect/>
          </a:stretch>
        </p:blipFill>
        <p:spPr>
          <a:xfrm>
            <a:off x="14897825" y="6633617"/>
            <a:ext cx="1361699" cy="808515"/>
          </a:xfrm>
          <a:prstGeom prst="rect">
            <a:avLst/>
          </a:prstGeom>
          <a:noFill/>
          <a:ln>
            <a:noFill/>
          </a:ln>
        </p:spPr>
      </p:pic>
      <p:pic>
        <p:nvPicPr>
          <p:cNvPr id="360" name="Google Shape;360;p28"/>
          <p:cNvPicPr preferRelativeResize="0"/>
          <p:nvPr/>
        </p:nvPicPr>
        <p:blipFill>
          <a:blip r:embed="rId16">
            <a:alphaModFix/>
          </a:blip>
          <a:stretch>
            <a:fillRect/>
          </a:stretch>
        </p:blipFill>
        <p:spPr>
          <a:xfrm>
            <a:off x="8164025" y="5811604"/>
            <a:ext cx="948976" cy="1860150"/>
          </a:xfrm>
          <a:prstGeom prst="rect">
            <a:avLst/>
          </a:prstGeom>
          <a:noFill/>
          <a:ln>
            <a:noFill/>
          </a:ln>
        </p:spPr>
      </p:pic>
      <p:pic>
        <p:nvPicPr>
          <p:cNvPr id="361" name="Google Shape;361;p28"/>
          <p:cNvPicPr preferRelativeResize="0"/>
          <p:nvPr/>
        </p:nvPicPr>
        <p:blipFill>
          <a:blip r:embed="rId17">
            <a:alphaModFix/>
          </a:blip>
          <a:stretch>
            <a:fillRect/>
          </a:stretch>
        </p:blipFill>
        <p:spPr>
          <a:xfrm>
            <a:off x="11899975" y="4505998"/>
            <a:ext cx="1361699" cy="100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1000"/>
                                        <p:tgtEl>
                                          <p:spTgt spid="361"/>
                                        </p:tgtEl>
                                        <p:attrNameLst>
                                          <p:attrName>ppt_w</p:attrName>
                                        </p:attrNameLst>
                                      </p:cBhvr>
                                      <p:tavLst>
                                        <p:tav fmla="" tm="0">
                                          <p:val>
                                            <p:strVal val="#ppt_w"/>
                                          </p:val>
                                        </p:tav>
                                        <p:tav fmla="" tm="100000">
                                          <p:val>
                                            <p:strVal val="0"/>
                                          </p:val>
                                        </p:tav>
                                      </p:tavLst>
                                    </p:anim>
                                    <p:anim calcmode="lin" valueType="num">
                                      <p:cBhvr additive="base">
                                        <p:cTn dur="1000"/>
                                        <p:tgtEl>
                                          <p:spTgt spid="361"/>
                                        </p:tgtEl>
                                        <p:attrNameLst>
                                          <p:attrName>ppt_h</p:attrName>
                                        </p:attrNameLst>
                                      </p:cBhvr>
                                      <p:tavLst>
                                        <p:tav fmla="" tm="0">
                                          <p:val>
                                            <p:strVal val="#ppt_h"/>
                                          </p:val>
                                        </p:tav>
                                        <p:tav fmla="" tm="100000">
                                          <p:val>
                                            <p:strVal val="0"/>
                                          </p:val>
                                        </p:tav>
                                      </p:tavLst>
                                    </p:anim>
                                    <p:set>
                                      <p:cBhvr>
                                        <p:cTn dur="1" fill="hold">
                                          <p:stCondLst>
                                            <p:cond delay="1000"/>
                                          </p:stCondLst>
                                        </p:cTn>
                                        <p:tgtEl>
                                          <p:spTgt spid="36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5" name="Shape 365"/>
        <p:cNvGrpSpPr/>
        <p:nvPr/>
      </p:nvGrpSpPr>
      <p:grpSpPr>
        <a:xfrm>
          <a:off x="0" y="0"/>
          <a:ext cx="0" cy="0"/>
          <a:chOff x="0" y="0"/>
          <a:chExt cx="0" cy="0"/>
        </a:xfrm>
      </p:grpSpPr>
      <p:sp>
        <p:nvSpPr>
          <p:cNvPr id="366" name="Google Shape;366;p29"/>
          <p:cNvSpPr txBox="1"/>
          <p:nvPr/>
        </p:nvSpPr>
        <p:spPr>
          <a:xfrm>
            <a:off x="1965550" y="991950"/>
            <a:ext cx="15908100" cy="74580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pic>
        <p:nvPicPr>
          <p:cNvPr id="367" name="Google Shape;367;p29"/>
          <p:cNvPicPr preferRelativeResize="0"/>
          <p:nvPr/>
        </p:nvPicPr>
        <p:blipFill rotWithShape="1">
          <a:blip r:embed="rId3">
            <a:alphaModFix/>
          </a:blip>
          <a:srcRect b="0" l="36622" r="41304" t="0"/>
          <a:stretch/>
        </p:blipFill>
        <p:spPr>
          <a:xfrm>
            <a:off x="2900328" y="1623112"/>
            <a:ext cx="474167" cy="1511741"/>
          </a:xfrm>
          <a:prstGeom prst="rect">
            <a:avLst/>
          </a:prstGeom>
          <a:noFill/>
          <a:ln>
            <a:noFill/>
          </a:ln>
        </p:spPr>
      </p:pic>
      <p:graphicFrame>
        <p:nvGraphicFramePr>
          <p:cNvPr id="368" name="Google Shape;368;p29"/>
          <p:cNvGraphicFramePr/>
          <p:nvPr/>
        </p:nvGraphicFramePr>
        <p:xfrm>
          <a:off x="4394350" y="1338325"/>
          <a:ext cx="3000000" cy="3000000"/>
        </p:xfrm>
        <a:graphic>
          <a:graphicData uri="http://schemas.openxmlformats.org/drawingml/2006/table">
            <a:tbl>
              <a:tblPr>
                <a:noFill/>
                <a:tableStyleId>{A2136F68-126A-4C7A-BFAC-7919043850FE}</a:tableStyleId>
              </a:tblPr>
              <a:tblGrid>
                <a:gridCol w="3282000"/>
                <a:gridCol w="3282000"/>
                <a:gridCol w="3282000"/>
                <a:gridCol w="3282000"/>
              </a:tblGrid>
              <a:tr h="1412325">
                <a:tc>
                  <a:txBody>
                    <a:bodyPr/>
                    <a:lstStyle/>
                    <a:p>
                      <a:pPr indent="0" lvl="0" marL="0" rtl="0" algn="l">
                        <a:spcBef>
                          <a:spcPts val="0"/>
                        </a:spcBef>
                        <a:spcAft>
                          <a:spcPts val="0"/>
                        </a:spcAft>
                        <a:buNone/>
                      </a:pPr>
                      <a:r>
                        <a:rPr lang="en-GB" sz="3400">
                          <a:latin typeface="Montserrat"/>
                          <a:ea typeface="Montserrat"/>
                          <a:cs typeface="Montserrat"/>
                          <a:sym typeface="Montserrat"/>
                        </a:rPr>
                        <a:t>A</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Er spielt Gitarre.</a:t>
                      </a:r>
                      <a:endParaRPr sz="3400">
                        <a:latin typeface="Montserrat"/>
                        <a:ea typeface="Montserrat"/>
                        <a:cs typeface="Montserrat"/>
                        <a:sym typeface="Montserrat"/>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GB" sz="3400">
                          <a:latin typeface="Montserrat"/>
                          <a:ea typeface="Montserrat"/>
                          <a:cs typeface="Montserrat"/>
                          <a:sym typeface="Montserrat"/>
                        </a:rPr>
                        <a:t>B</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Er liest ein Buch.</a:t>
                      </a:r>
                      <a:endParaRPr sz="3400">
                        <a:latin typeface="Montserrat"/>
                        <a:ea typeface="Montserrat"/>
                        <a:cs typeface="Montserrat"/>
                        <a:sym typeface="Montserrat"/>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GB" sz="3400">
                          <a:latin typeface="Montserrat"/>
                          <a:ea typeface="Montserrat"/>
                          <a:cs typeface="Montserrat"/>
                          <a:sym typeface="Montserrat"/>
                        </a:rPr>
                        <a:t>C </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Er fährt Rad.</a:t>
                      </a:r>
                      <a:endParaRPr sz="3400">
                        <a:latin typeface="Montserrat"/>
                        <a:ea typeface="Montserrat"/>
                        <a:cs typeface="Montserrat"/>
                        <a:sym typeface="Montserrat"/>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GB" sz="3400">
                          <a:latin typeface="Montserrat"/>
                          <a:ea typeface="Montserrat"/>
                          <a:cs typeface="Montserrat"/>
                          <a:sym typeface="Montserrat"/>
                        </a:rPr>
                        <a:t>D</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Er isst eine Pizza.</a:t>
                      </a:r>
                      <a:endParaRPr sz="3400">
                        <a:latin typeface="Montserrat"/>
                        <a:ea typeface="Montserrat"/>
                        <a:cs typeface="Montserrat"/>
                        <a:sym typeface="Montserrat"/>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r>
              <a:tr h="1412325">
                <a:tc>
                  <a:txBody>
                    <a:bodyPr/>
                    <a:lstStyle/>
                    <a:p>
                      <a:pPr indent="0" lvl="0" marL="0" rtl="0" algn="l">
                        <a:spcBef>
                          <a:spcPts val="0"/>
                        </a:spcBef>
                        <a:spcAft>
                          <a:spcPts val="0"/>
                        </a:spcAft>
                        <a:buNone/>
                      </a:pPr>
                      <a:r>
                        <a:rPr lang="en-GB" sz="3400">
                          <a:latin typeface="Montserrat"/>
                          <a:ea typeface="Montserrat"/>
                          <a:cs typeface="Montserrat"/>
                          <a:sym typeface="Montserrat"/>
                        </a:rPr>
                        <a:t>E</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Sie hilft Oma.</a:t>
                      </a:r>
                      <a:endParaRPr sz="3400">
                        <a:latin typeface="Montserrat"/>
                        <a:ea typeface="Montserrat"/>
                        <a:cs typeface="Montserrat"/>
                        <a:sym typeface="Montserrat"/>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GB" sz="3400">
                          <a:latin typeface="Montserrat"/>
                          <a:ea typeface="Montserrat"/>
                          <a:cs typeface="Montserrat"/>
                          <a:sym typeface="Montserrat"/>
                        </a:rPr>
                        <a:t>F</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Sie schreibt eine Email.</a:t>
                      </a:r>
                      <a:endParaRPr sz="3400">
                        <a:latin typeface="Montserrat"/>
                        <a:ea typeface="Montserrat"/>
                        <a:cs typeface="Montserrat"/>
                        <a:sym typeface="Montserrat"/>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GB" sz="3400">
                          <a:latin typeface="Montserrat"/>
                          <a:ea typeface="Montserrat"/>
                          <a:cs typeface="Montserrat"/>
                          <a:sym typeface="Montserrat"/>
                        </a:rPr>
                        <a:t>G</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Sie geht nach Hause.</a:t>
                      </a:r>
                      <a:endParaRPr sz="3400">
                        <a:latin typeface="Montserrat"/>
                        <a:ea typeface="Montserrat"/>
                        <a:cs typeface="Montserrat"/>
                        <a:sym typeface="Montserrat"/>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GB" sz="3400">
                          <a:latin typeface="Montserrat"/>
                          <a:ea typeface="Montserrat"/>
                          <a:cs typeface="Montserrat"/>
                          <a:sym typeface="Montserrat"/>
                        </a:rPr>
                        <a:t>H</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Sie hört Musik.</a:t>
                      </a:r>
                      <a:endParaRPr sz="3400">
                        <a:latin typeface="Montserrat"/>
                        <a:ea typeface="Montserrat"/>
                        <a:cs typeface="Montserrat"/>
                        <a:sym typeface="Montserrat"/>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r>
              <a:tr h="1412325">
                <a:tc>
                  <a:txBody>
                    <a:bodyPr/>
                    <a:lstStyle/>
                    <a:p>
                      <a:pPr indent="0" lvl="0" marL="0" rtl="0" algn="l">
                        <a:spcBef>
                          <a:spcPts val="0"/>
                        </a:spcBef>
                        <a:spcAft>
                          <a:spcPts val="0"/>
                        </a:spcAft>
                        <a:buNone/>
                      </a:pPr>
                      <a:r>
                        <a:rPr lang="en-GB" sz="3400">
                          <a:latin typeface="Montserrat"/>
                          <a:ea typeface="Montserrat"/>
                          <a:cs typeface="Montserrat"/>
                          <a:sym typeface="Montserrat"/>
                        </a:rPr>
                        <a:t>I</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Sie trinken Cola.</a:t>
                      </a:r>
                      <a:endParaRPr sz="3400">
                        <a:latin typeface="Montserrat"/>
                        <a:ea typeface="Montserrat"/>
                        <a:cs typeface="Montserrat"/>
                        <a:sym typeface="Montserrat"/>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GB" sz="3400">
                          <a:latin typeface="Montserrat"/>
                          <a:ea typeface="Montserrat"/>
                          <a:cs typeface="Montserrat"/>
                          <a:sym typeface="Montserrat"/>
                        </a:rPr>
                        <a:t>J</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Sie laufen im Park.</a:t>
                      </a:r>
                      <a:endParaRPr sz="3400">
                        <a:latin typeface="Montserrat"/>
                        <a:ea typeface="Montserrat"/>
                        <a:cs typeface="Montserrat"/>
                        <a:sym typeface="Montserrat"/>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GB" sz="3400">
                          <a:latin typeface="Montserrat"/>
                          <a:ea typeface="Montserrat"/>
                          <a:cs typeface="Montserrat"/>
                          <a:sym typeface="Montserrat"/>
                        </a:rPr>
                        <a:t>K</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Sie spielen in einer Band.</a:t>
                      </a:r>
                      <a:endParaRPr sz="3400">
                        <a:latin typeface="Montserrat"/>
                        <a:ea typeface="Montserrat"/>
                        <a:cs typeface="Montserrat"/>
                        <a:sym typeface="Montserrat"/>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GB" sz="3400">
                          <a:latin typeface="Montserrat"/>
                          <a:ea typeface="Montserrat"/>
                          <a:cs typeface="Montserrat"/>
                          <a:sym typeface="Montserrat"/>
                        </a:rPr>
                        <a:t>L</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Sie lernen beide Englisch.</a:t>
                      </a:r>
                      <a:endParaRPr sz="3400">
                        <a:latin typeface="Montserrat"/>
                        <a:ea typeface="Montserrat"/>
                        <a:cs typeface="Montserrat"/>
                        <a:sym typeface="Montserrat"/>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r>
            </a:tbl>
          </a:graphicData>
        </a:graphic>
      </p:graphicFrame>
      <p:sp>
        <p:nvSpPr>
          <p:cNvPr id="369" name="Google Shape;369;p29"/>
          <p:cNvSpPr/>
          <p:nvPr/>
        </p:nvSpPr>
        <p:spPr>
          <a:xfrm>
            <a:off x="2456562" y="1781839"/>
            <a:ext cx="1361700" cy="1353000"/>
          </a:xfrm>
          <a:prstGeom prst="ellipse">
            <a:avLst/>
          </a:prstGeom>
          <a:noFill/>
          <a:ln cap="flat" cmpd="sng" w="762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9"/>
          <p:cNvSpPr/>
          <p:nvPr/>
        </p:nvSpPr>
        <p:spPr>
          <a:xfrm>
            <a:off x="2456562" y="4022204"/>
            <a:ext cx="1361700" cy="1353000"/>
          </a:xfrm>
          <a:prstGeom prst="ellipse">
            <a:avLst/>
          </a:prstGeom>
          <a:noFill/>
          <a:ln cap="flat" cmpd="sng" w="762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9"/>
          <p:cNvSpPr/>
          <p:nvPr/>
        </p:nvSpPr>
        <p:spPr>
          <a:xfrm>
            <a:off x="2153100" y="6007810"/>
            <a:ext cx="1968600" cy="1772700"/>
          </a:xfrm>
          <a:prstGeom prst="ellipse">
            <a:avLst/>
          </a:prstGeom>
          <a:noFill/>
          <a:ln cap="flat" cmpd="sng" w="762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2" name="Google Shape;372;p29"/>
          <p:cNvPicPr preferRelativeResize="0"/>
          <p:nvPr/>
        </p:nvPicPr>
        <p:blipFill rotWithShape="1">
          <a:blip r:embed="rId3">
            <a:alphaModFix/>
          </a:blip>
          <a:srcRect b="0" l="36622" r="41304" t="16450"/>
          <a:stretch/>
        </p:blipFill>
        <p:spPr>
          <a:xfrm>
            <a:off x="2579837" y="6262556"/>
            <a:ext cx="474167" cy="1263042"/>
          </a:xfrm>
          <a:prstGeom prst="rect">
            <a:avLst/>
          </a:prstGeom>
          <a:noFill/>
          <a:ln>
            <a:noFill/>
          </a:ln>
        </p:spPr>
      </p:pic>
      <p:pic>
        <p:nvPicPr>
          <p:cNvPr id="373" name="Google Shape;373;p29"/>
          <p:cNvPicPr preferRelativeResize="0"/>
          <p:nvPr/>
        </p:nvPicPr>
        <p:blipFill rotWithShape="1">
          <a:blip r:embed="rId4">
            <a:alphaModFix/>
          </a:blip>
          <a:srcRect b="0" l="35662" r="36067" t="15725"/>
          <a:stretch/>
        </p:blipFill>
        <p:spPr>
          <a:xfrm>
            <a:off x="3053991" y="6303924"/>
            <a:ext cx="605472" cy="1180452"/>
          </a:xfrm>
          <a:prstGeom prst="rect">
            <a:avLst/>
          </a:prstGeom>
          <a:noFill/>
          <a:ln>
            <a:noFill/>
          </a:ln>
        </p:spPr>
      </p:pic>
      <p:pic>
        <p:nvPicPr>
          <p:cNvPr id="374" name="Google Shape;374;p29"/>
          <p:cNvPicPr preferRelativeResize="0"/>
          <p:nvPr/>
        </p:nvPicPr>
        <p:blipFill rotWithShape="1">
          <a:blip r:embed="rId4">
            <a:alphaModFix/>
          </a:blip>
          <a:srcRect b="12348" l="35662" r="36067" t="15729"/>
          <a:stretch/>
        </p:blipFill>
        <p:spPr>
          <a:xfrm>
            <a:off x="2834667" y="4133163"/>
            <a:ext cx="605472" cy="1007415"/>
          </a:xfrm>
          <a:prstGeom prst="rect">
            <a:avLst/>
          </a:prstGeom>
          <a:noFill/>
          <a:ln>
            <a:noFill/>
          </a:ln>
        </p:spPr>
      </p:pic>
      <p:pic>
        <p:nvPicPr>
          <p:cNvPr id="375" name="Google Shape;375;p29"/>
          <p:cNvPicPr preferRelativeResize="0"/>
          <p:nvPr/>
        </p:nvPicPr>
        <p:blipFill>
          <a:blip r:embed="rId5">
            <a:alphaModFix/>
          </a:blip>
          <a:stretch>
            <a:fillRect/>
          </a:stretch>
        </p:blipFill>
        <p:spPr>
          <a:xfrm>
            <a:off x="220922" y="292530"/>
            <a:ext cx="1507121" cy="1511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9" name="Shape 379"/>
        <p:cNvGrpSpPr/>
        <p:nvPr/>
      </p:nvGrpSpPr>
      <p:grpSpPr>
        <a:xfrm>
          <a:off x="0" y="0"/>
          <a:ext cx="0" cy="0"/>
          <a:chOff x="0" y="0"/>
          <a:chExt cx="0" cy="0"/>
        </a:xfrm>
      </p:grpSpPr>
      <p:sp>
        <p:nvSpPr>
          <p:cNvPr id="380" name="Google Shape;380;p30"/>
          <p:cNvSpPr txBox="1"/>
          <p:nvPr/>
        </p:nvSpPr>
        <p:spPr>
          <a:xfrm>
            <a:off x="1965550" y="1028700"/>
            <a:ext cx="15908100" cy="74766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pic>
        <p:nvPicPr>
          <p:cNvPr id="381" name="Google Shape;381;p30"/>
          <p:cNvPicPr preferRelativeResize="0"/>
          <p:nvPr/>
        </p:nvPicPr>
        <p:blipFill rotWithShape="1">
          <a:blip r:embed="rId3">
            <a:alphaModFix/>
          </a:blip>
          <a:srcRect b="0" l="36622" r="41304" t="0"/>
          <a:stretch/>
        </p:blipFill>
        <p:spPr>
          <a:xfrm>
            <a:off x="2900328" y="1623112"/>
            <a:ext cx="474167" cy="1511741"/>
          </a:xfrm>
          <a:prstGeom prst="rect">
            <a:avLst/>
          </a:prstGeom>
          <a:noFill/>
          <a:ln>
            <a:noFill/>
          </a:ln>
        </p:spPr>
      </p:pic>
      <p:graphicFrame>
        <p:nvGraphicFramePr>
          <p:cNvPr id="382" name="Google Shape;382;p30"/>
          <p:cNvGraphicFramePr/>
          <p:nvPr/>
        </p:nvGraphicFramePr>
        <p:xfrm>
          <a:off x="4394350" y="1338325"/>
          <a:ext cx="3000000" cy="3000000"/>
        </p:xfrm>
        <a:graphic>
          <a:graphicData uri="http://schemas.openxmlformats.org/drawingml/2006/table">
            <a:tbl>
              <a:tblPr>
                <a:noFill/>
                <a:tableStyleId>{A2136F68-126A-4C7A-BFAC-7919043850FE}</a:tableStyleId>
              </a:tblPr>
              <a:tblGrid>
                <a:gridCol w="3282000"/>
                <a:gridCol w="3282000"/>
                <a:gridCol w="3282000"/>
                <a:gridCol w="3282000"/>
              </a:tblGrid>
              <a:tr h="1412325">
                <a:tc>
                  <a:txBody>
                    <a:bodyPr/>
                    <a:lstStyle/>
                    <a:p>
                      <a:pPr indent="0" lvl="0" marL="0" rtl="0" algn="l">
                        <a:spcBef>
                          <a:spcPts val="0"/>
                        </a:spcBef>
                        <a:spcAft>
                          <a:spcPts val="0"/>
                        </a:spcAft>
                        <a:buNone/>
                      </a:pPr>
                      <a:r>
                        <a:rPr lang="en-GB" sz="3400">
                          <a:latin typeface="Montserrat"/>
                          <a:ea typeface="Montserrat"/>
                          <a:cs typeface="Montserrat"/>
                          <a:sym typeface="Montserrat"/>
                        </a:rPr>
                        <a:t>A</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He plays/is playing the guitar.</a:t>
                      </a:r>
                      <a:endParaRPr sz="3400">
                        <a:latin typeface="Montserrat"/>
                        <a:ea typeface="Montserrat"/>
                        <a:cs typeface="Montserrat"/>
                        <a:sym typeface="Montserrat"/>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GB" sz="3400">
                          <a:latin typeface="Montserrat"/>
                          <a:ea typeface="Montserrat"/>
                          <a:cs typeface="Montserrat"/>
                          <a:sym typeface="Montserrat"/>
                        </a:rPr>
                        <a:t>B</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He reads/is reading a book.</a:t>
                      </a:r>
                      <a:endParaRPr sz="3400">
                        <a:latin typeface="Montserrat"/>
                        <a:ea typeface="Montserrat"/>
                        <a:cs typeface="Montserrat"/>
                        <a:sym typeface="Montserrat"/>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GB" sz="3400">
                          <a:latin typeface="Montserrat"/>
                          <a:ea typeface="Montserrat"/>
                          <a:cs typeface="Montserrat"/>
                          <a:sym typeface="Montserrat"/>
                        </a:rPr>
                        <a:t>C </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He cycles/is cycling.</a:t>
                      </a:r>
                      <a:endParaRPr sz="3400">
                        <a:latin typeface="Montserrat"/>
                        <a:ea typeface="Montserrat"/>
                        <a:cs typeface="Montserrat"/>
                        <a:sym typeface="Montserrat"/>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GB" sz="3400">
                          <a:latin typeface="Montserrat"/>
                          <a:ea typeface="Montserrat"/>
                          <a:cs typeface="Montserrat"/>
                          <a:sym typeface="Montserrat"/>
                        </a:rPr>
                        <a:t>D</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He eats/is eating a pizza.</a:t>
                      </a:r>
                      <a:endParaRPr sz="3400">
                        <a:latin typeface="Montserrat"/>
                        <a:ea typeface="Montserrat"/>
                        <a:cs typeface="Montserrat"/>
                        <a:sym typeface="Montserrat"/>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r>
              <a:tr h="1412325">
                <a:tc>
                  <a:txBody>
                    <a:bodyPr/>
                    <a:lstStyle/>
                    <a:p>
                      <a:pPr indent="0" lvl="0" marL="0" rtl="0" algn="l">
                        <a:spcBef>
                          <a:spcPts val="0"/>
                        </a:spcBef>
                        <a:spcAft>
                          <a:spcPts val="0"/>
                        </a:spcAft>
                        <a:buNone/>
                      </a:pPr>
                      <a:r>
                        <a:rPr lang="en-GB" sz="3400">
                          <a:latin typeface="Montserrat"/>
                          <a:ea typeface="Montserrat"/>
                          <a:cs typeface="Montserrat"/>
                          <a:sym typeface="Montserrat"/>
                        </a:rPr>
                        <a:t>E</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She helps/is helping grandma.</a:t>
                      </a:r>
                      <a:endParaRPr sz="3400">
                        <a:latin typeface="Montserrat"/>
                        <a:ea typeface="Montserrat"/>
                        <a:cs typeface="Montserrat"/>
                        <a:sym typeface="Montserrat"/>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GB" sz="3400">
                          <a:latin typeface="Montserrat"/>
                          <a:ea typeface="Montserrat"/>
                          <a:cs typeface="Montserrat"/>
                          <a:sym typeface="Montserrat"/>
                        </a:rPr>
                        <a:t>F</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She writes/is writing an email.</a:t>
                      </a:r>
                      <a:endParaRPr sz="3400">
                        <a:latin typeface="Montserrat"/>
                        <a:ea typeface="Montserrat"/>
                        <a:cs typeface="Montserrat"/>
                        <a:sym typeface="Montserrat"/>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GB" sz="3400">
                          <a:latin typeface="Montserrat"/>
                          <a:ea typeface="Montserrat"/>
                          <a:cs typeface="Montserrat"/>
                          <a:sym typeface="Montserrat"/>
                        </a:rPr>
                        <a:t>G</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She goes/is going home.</a:t>
                      </a:r>
                      <a:endParaRPr sz="3400">
                        <a:latin typeface="Montserrat"/>
                        <a:ea typeface="Montserrat"/>
                        <a:cs typeface="Montserrat"/>
                        <a:sym typeface="Montserrat"/>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GB" sz="3400">
                          <a:latin typeface="Montserrat"/>
                          <a:ea typeface="Montserrat"/>
                          <a:cs typeface="Montserrat"/>
                          <a:sym typeface="Montserrat"/>
                        </a:rPr>
                        <a:t>H</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She listens/is listening to music.</a:t>
                      </a:r>
                      <a:endParaRPr sz="3400">
                        <a:latin typeface="Montserrat"/>
                        <a:ea typeface="Montserrat"/>
                        <a:cs typeface="Montserrat"/>
                        <a:sym typeface="Montserrat"/>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r>
              <a:tr h="1412325">
                <a:tc>
                  <a:txBody>
                    <a:bodyPr/>
                    <a:lstStyle/>
                    <a:p>
                      <a:pPr indent="0" lvl="0" marL="0" rtl="0" algn="l">
                        <a:spcBef>
                          <a:spcPts val="0"/>
                        </a:spcBef>
                        <a:spcAft>
                          <a:spcPts val="0"/>
                        </a:spcAft>
                        <a:buNone/>
                      </a:pPr>
                      <a:r>
                        <a:rPr lang="en-GB" sz="3400">
                          <a:latin typeface="Montserrat"/>
                          <a:ea typeface="Montserrat"/>
                          <a:cs typeface="Montserrat"/>
                          <a:sym typeface="Montserrat"/>
                        </a:rPr>
                        <a:t>I</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They drink/are drinking coke.</a:t>
                      </a:r>
                      <a:endParaRPr sz="3400">
                        <a:latin typeface="Montserrat"/>
                        <a:ea typeface="Montserrat"/>
                        <a:cs typeface="Montserrat"/>
                        <a:sym typeface="Montserrat"/>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GB" sz="3400">
                          <a:latin typeface="Montserrat"/>
                          <a:ea typeface="Montserrat"/>
                          <a:cs typeface="Montserrat"/>
                          <a:sym typeface="Montserrat"/>
                        </a:rPr>
                        <a:t>J</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They run/are running in the park.</a:t>
                      </a:r>
                      <a:endParaRPr sz="3400">
                        <a:latin typeface="Montserrat"/>
                        <a:ea typeface="Montserrat"/>
                        <a:cs typeface="Montserrat"/>
                        <a:sym typeface="Montserrat"/>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GB" sz="3400">
                          <a:latin typeface="Montserrat"/>
                          <a:ea typeface="Montserrat"/>
                          <a:cs typeface="Montserrat"/>
                          <a:sym typeface="Montserrat"/>
                        </a:rPr>
                        <a:t>K</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They play/are playing in a band.</a:t>
                      </a:r>
                      <a:endParaRPr sz="3400">
                        <a:latin typeface="Montserrat"/>
                        <a:ea typeface="Montserrat"/>
                        <a:cs typeface="Montserrat"/>
                        <a:sym typeface="Montserrat"/>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GB" sz="3400">
                          <a:latin typeface="Montserrat"/>
                          <a:ea typeface="Montserrat"/>
                          <a:cs typeface="Montserrat"/>
                          <a:sym typeface="Montserrat"/>
                        </a:rPr>
                        <a:t>L</a:t>
                      </a:r>
                      <a:endParaRPr sz="3400">
                        <a:latin typeface="Montserrat"/>
                        <a:ea typeface="Montserrat"/>
                        <a:cs typeface="Montserrat"/>
                        <a:sym typeface="Montserrat"/>
                      </a:endParaRPr>
                    </a:p>
                    <a:p>
                      <a:pPr indent="0" lvl="0" marL="0" rtl="0" algn="l">
                        <a:spcBef>
                          <a:spcPts val="0"/>
                        </a:spcBef>
                        <a:spcAft>
                          <a:spcPts val="0"/>
                        </a:spcAft>
                        <a:buNone/>
                      </a:pPr>
                      <a:r>
                        <a:rPr lang="en-GB" sz="2900">
                          <a:latin typeface="Montserrat"/>
                          <a:ea typeface="Montserrat"/>
                          <a:cs typeface="Montserrat"/>
                          <a:sym typeface="Montserrat"/>
                        </a:rPr>
                        <a:t>They both learn/are learning English.</a:t>
                      </a:r>
                      <a:endParaRPr sz="2900">
                        <a:latin typeface="Montserrat"/>
                        <a:ea typeface="Montserrat"/>
                        <a:cs typeface="Montserrat"/>
                        <a:sym typeface="Montserrat"/>
                      </a:endParaRPr>
                    </a:p>
                  </a:txBody>
                  <a:tcPr marT="91425" marB="91425" marR="91425" marL="91425">
                    <a:lnL cap="flat" cmpd="sng" w="38100">
                      <a:solidFill>
                        <a:schemeClr val="accent5"/>
                      </a:solidFill>
                      <a:prstDash val="solid"/>
                      <a:round/>
                      <a:headEnd len="sm" w="sm" type="none"/>
                      <a:tailEnd len="sm" w="sm" type="none"/>
                    </a:lnL>
                    <a:lnR cap="flat" cmpd="sng" w="38100">
                      <a:solidFill>
                        <a:schemeClr val="accent5"/>
                      </a:solidFill>
                      <a:prstDash val="solid"/>
                      <a:round/>
                      <a:headEnd len="sm" w="sm" type="none"/>
                      <a:tailEnd len="sm" w="sm" type="none"/>
                    </a:lnR>
                    <a:lnT cap="flat" cmpd="sng" w="38100">
                      <a:solidFill>
                        <a:schemeClr val="accent5"/>
                      </a:solidFill>
                      <a:prstDash val="solid"/>
                      <a:round/>
                      <a:headEnd len="sm" w="sm" type="none"/>
                      <a:tailEnd len="sm" w="sm" type="none"/>
                    </a:lnT>
                    <a:lnB cap="flat" cmpd="sng" w="38100">
                      <a:solidFill>
                        <a:schemeClr val="accent5"/>
                      </a:solidFill>
                      <a:prstDash val="solid"/>
                      <a:round/>
                      <a:headEnd len="sm" w="sm" type="none"/>
                      <a:tailEnd len="sm" w="sm" type="none"/>
                    </a:lnB>
                  </a:tcPr>
                </a:tc>
              </a:tr>
            </a:tbl>
          </a:graphicData>
        </a:graphic>
      </p:graphicFrame>
      <p:sp>
        <p:nvSpPr>
          <p:cNvPr id="383" name="Google Shape;383;p30"/>
          <p:cNvSpPr/>
          <p:nvPr/>
        </p:nvSpPr>
        <p:spPr>
          <a:xfrm>
            <a:off x="2456562" y="1781839"/>
            <a:ext cx="1361700" cy="1353000"/>
          </a:xfrm>
          <a:prstGeom prst="ellipse">
            <a:avLst/>
          </a:prstGeom>
          <a:noFill/>
          <a:ln cap="flat" cmpd="sng" w="762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0"/>
          <p:cNvSpPr/>
          <p:nvPr/>
        </p:nvSpPr>
        <p:spPr>
          <a:xfrm>
            <a:off x="2456562" y="4022204"/>
            <a:ext cx="1361700" cy="1353000"/>
          </a:xfrm>
          <a:prstGeom prst="ellipse">
            <a:avLst/>
          </a:prstGeom>
          <a:noFill/>
          <a:ln cap="flat" cmpd="sng" w="762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0"/>
          <p:cNvSpPr/>
          <p:nvPr/>
        </p:nvSpPr>
        <p:spPr>
          <a:xfrm>
            <a:off x="2153100" y="6007810"/>
            <a:ext cx="1968600" cy="1772700"/>
          </a:xfrm>
          <a:prstGeom prst="ellipse">
            <a:avLst/>
          </a:prstGeom>
          <a:noFill/>
          <a:ln cap="flat" cmpd="sng" w="762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6" name="Google Shape;386;p30"/>
          <p:cNvPicPr preferRelativeResize="0"/>
          <p:nvPr/>
        </p:nvPicPr>
        <p:blipFill rotWithShape="1">
          <a:blip r:embed="rId3">
            <a:alphaModFix/>
          </a:blip>
          <a:srcRect b="0" l="36622" r="41304" t="16450"/>
          <a:stretch/>
        </p:blipFill>
        <p:spPr>
          <a:xfrm>
            <a:off x="2579837" y="6262556"/>
            <a:ext cx="474167" cy="1263042"/>
          </a:xfrm>
          <a:prstGeom prst="rect">
            <a:avLst/>
          </a:prstGeom>
          <a:noFill/>
          <a:ln>
            <a:noFill/>
          </a:ln>
        </p:spPr>
      </p:pic>
      <p:pic>
        <p:nvPicPr>
          <p:cNvPr id="387" name="Google Shape;387;p30"/>
          <p:cNvPicPr preferRelativeResize="0"/>
          <p:nvPr/>
        </p:nvPicPr>
        <p:blipFill rotWithShape="1">
          <a:blip r:embed="rId4">
            <a:alphaModFix/>
          </a:blip>
          <a:srcRect b="0" l="35662" r="36067" t="15725"/>
          <a:stretch/>
        </p:blipFill>
        <p:spPr>
          <a:xfrm>
            <a:off x="3053991" y="6303924"/>
            <a:ext cx="605472" cy="1180452"/>
          </a:xfrm>
          <a:prstGeom prst="rect">
            <a:avLst/>
          </a:prstGeom>
          <a:noFill/>
          <a:ln>
            <a:noFill/>
          </a:ln>
        </p:spPr>
      </p:pic>
      <p:pic>
        <p:nvPicPr>
          <p:cNvPr id="388" name="Google Shape;388;p30"/>
          <p:cNvPicPr preferRelativeResize="0"/>
          <p:nvPr/>
        </p:nvPicPr>
        <p:blipFill rotWithShape="1">
          <a:blip r:embed="rId4">
            <a:alphaModFix/>
          </a:blip>
          <a:srcRect b="12348" l="35662" r="36067" t="15729"/>
          <a:stretch/>
        </p:blipFill>
        <p:spPr>
          <a:xfrm>
            <a:off x="2834667" y="4133163"/>
            <a:ext cx="605472" cy="1007415"/>
          </a:xfrm>
          <a:prstGeom prst="rect">
            <a:avLst/>
          </a:prstGeom>
          <a:noFill/>
          <a:ln>
            <a:noFill/>
          </a:ln>
        </p:spPr>
      </p:pic>
      <p:pic>
        <p:nvPicPr>
          <p:cNvPr id="389" name="Google Shape;389;p30"/>
          <p:cNvPicPr preferRelativeResize="0"/>
          <p:nvPr/>
        </p:nvPicPr>
        <p:blipFill>
          <a:blip r:embed="rId5">
            <a:alphaModFix/>
          </a:blip>
          <a:stretch>
            <a:fillRect/>
          </a:stretch>
        </p:blipFill>
        <p:spPr>
          <a:xfrm>
            <a:off x="220922" y="292530"/>
            <a:ext cx="1507121" cy="1511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idx="4294967295" type="title"/>
          </p:nvPr>
        </p:nvSpPr>
        <p:spPr>
          <a:xfrm>
            <a:off x="7797155" y="456261"/>
            <a:ext cx="2693700" cy="1988700"/>
          </a:xfrm>
          <a:prstGeom prst="rect">
            <a:avLst/>
          </a:prstGeom>
          <a:noFill/>
          <a:ln>
            <a:noFill/>
          </a:ln>
        </p:spPr>
        <p:txBody>
          <a:bodyPr anchorCtr="0" anchor="ctr" bIns="68550" lIns="137150" spcFirstLastPara="1" rIns="137150" wrap="square" tIns="68550">
            <a:noAutofit/>
          </a:bodyPr>
          <a:lstStyle/>
          <a:p>
            <a:pPr indent="0" lvl="0" marL="0" rtl="0" algn="ctr">
              <a:lnSpc>
                <a:spcPct val="90000"/>
              </a:lnSpc>
              <a:spcBef>
                <a:spcPts val="0"/>
              </a:spcBef>
              <a:spcAft>
                <a:spcPts val="0"/>
              </a:spcAft>
              <a:buClr>
                <a:srgbClr val="002060"/>
              </a:buClr>
              <a:buSzPts val="14400"/>
              <a:buFont typeface="Century Gothic"/>
              <a:buNone/>
            </a:pPr>
            <a:r>
              <a:rPr b="1" lang="en-GB" sz="14400">
                <a:solidFill>
                  <a:srgbClr val="002060"/>
                </a:solidFill>
              </a:rPr>
              <a:t>ö</a:t>
            </a:r>
            <a:endParaRPr sz="14400"/>
          </a:p>
        </p:txBody>
      </p:sp>
      <p:sp>
        <p:nvSpPr>
          <p:cNvPr id="87" name="Google Shape;87;p15"/>
          <p:cNvSpPr/>
          <p:nvPr/>
        </p:nvSpPr>
        <p:spPr>
          <a:xfrm>
            <a:off x="6406665" y="2951888"/>
            <a:ext cx="5704200" cy="4383000"/>
          </a:xfrm>
          <a:prstGeom prst="roundRect">
            <a:avLst>
              <a:gd fmla="val 16667" name="adj"/>
            </a:avLst>
          </a:prstGeom>
          <a:solidFill>
            <a:schemeClr val="lt1"/>
          </a:solidFill>
          <a:ln cap="flat" cmpd="sng" w="57150">
            <a:solidFill>
              <a:schemeClr val="accent5"/>
            </a:solidFill>
            <a:prstDash val="solid"/>
            <a:miter lim="800000"/>
            <a:headEnd len="sm" w="sm" type="none"/>
            <a:tailEnd len="sm" w="sm" type="none"/>
          </a:ln>
        </p:spPr>
        <p:txBody>
          <a:bodyPr anchorCtr="0" anchor="b" bIns="68550" lIns="137150" spcFirstLastPara="1" rIns="137150" wrap="square" tIns="68550">
            <a:noAutofit/>
          </a:bodyPr>
          <a:lstStyle/>
          <a:p>
            <a:pPr indent="0" lvl="0" marL="0" marR="0" rtl="0" algn="ctr">
              <a:lnSpc>
                <a:spcPct val="100000"/>
              </a:lnSpc>
              <a:spcBef>
                <a:spcPts val="0"/>
              </a:spcBef>
              <a:spcAft>
                <a:spcPts val="0"/>
              </a:spcAft>
              <a:buClr>
                <a:srgbClr val="002060"/>
              </a:buClr>
              <a:buSzPts val="9900"/>
              <a:buFont typeface="Century Gothic"/>
              <a:buNone/>
            </a:pPr>
            <a:r>
              <a:rPr b="0" i="0" lang="en-GB" sz="9900" u="none" cap="none" strike="noStrike">
                <a:solidFill>
                  <a:srgbClr val="002060"/>
                </a:solidFill>
                <a:latin typeface="Century Gothic"/>
                <a:ea typeface="Century Gothic"/>
                <a:cs typeface="Century Gothic"/>
                <a:sym typeface="Century Gothic"/>
              </a:rPr>
              <a:t>sch</a:t>
            </a:r>
            <a:r>
              <a:rPr b="0" i="0" lang="en-GB" sz="9900" u="none" cap="none" strike="noStrike">
                <a:solidFill>
                  <a:schemeClr val="accent5"/>
                </a:solidFill>
                <a:latin typeface="Century Gothic"/>
                <a:ea typeface="Century Gothic"/>
                <a:cs typeface="Century Gothic"/>
                <a:sym typeface="Century Gothic"/>
              </a:rPr>
              <a:t>ö</a:t>
            </a:r>
            <a:r>
              <a:rPr b="0" i="0" lang="en-GB" sz="9900" u="none" cap="none" strike="noStrike">
                <a:solidFill>
                  <a:srgbClr val="002060"/>
                </a:solidFill>
                <a:latin typeface="Century Gothic"/>
                <a:ea typeface="Century Gothic"/>
                <a:cs typeface="Century Gothic"/>
                <a:sym typeface="Century Gothic"/>
              </a:rPr>
              <a:t>n</a:t>
            </a:r>
            <a:endParaRPr b="0" i="0" sz="9900" u="none" cap="none" strike="noStrike">
              <a:solidFill>
                <a:srgbClr val="002060"/>
              </a:solidFill>
              <a:latin typeface="Century Gothic"/>
              <a:ea typeface="Century Gothic"/>
              <a:cs typeface="Century Gothic"/>
              <a:sym typeface="Century Gothic"/>
            </a:endParaRPr>
          </a:p>
        </p:txBody>
      </p:sp>
      <p:sp>
        <p:nvSpPr>
          <p:cNvPr id="88" name="Google Shape;88;p15"/>
          <p:cNvSpPr/>
          <p:nvPr/>
        </p:nvSpPr>
        <p:spPr>
          <a:xfrm>
            <a:off x="249732" y="4783787"/>
            <a:ext cx="5699400" cy="1385100"/>
          </a:xfrm>
          <a:prstGeom prst="rect">
            <a:avLst/>
          </a:prstGeom>
          <a:noFill/>
          <a:ln>
            <a:noFill/>
          </a:ln>
        </p:spPr>
        <p:txBody>
          <a:bodyPr anchorCtr="0" anchor="t" bIns="68550" lIns="137150" spcFirstLastPara="1" rIns="137150" wrap="square" tIns="68550">
            <a:noAutofit/>
          </a:bodyPr>
          <a:lstStyle/>
          <a:p>
            <a:pPr indent="0" lvl="0" marL="0" marR="0" rtl="0" algn="ctr">
              <a:lnSpc>
                <a:spcPct val="100000"/>
              </a:lnSpc>
              <a:spcBef>
                <a:spcPts val="0"/>
              </a:spcBef>
              <a:spcAft>
                <a:spcPts val="0"/>
              </a:spcAft>
              <a:buClr>
                <a:srgbClr val="002060"/>
              </a:buClr>
              <a:buSzPts val="8100"/>
              <a:buFont typeface="Century Gothic"/>
              <a:buNone/>
            </a:pPr>
            <a:r>
              <a:rPr b="0" i="0" lang="en-GB" sz="8100" u="none" cap="none" strike="noStrike">
                <a:solidFill>
                  <a:srgbClr val="002060"/>
                </a:solidFill>
                <a:latin typeface="Century Gothic"/>
                <a:ea typeface="Century Gothic"/>
                <a:cs typeface="Century Gothic"/>
                <a:sym typeface="Century Gothic"/>
              </a:rPr>
              <a:t>franz</a:t>
            </a:r>
            <a:r>
              <a:rPr b="0" i="0" lang="en-GB" sz="8100" u="none" cap="none" strike="noStrike">
                <a:solidFill>
                  <a:schemeClr val="accent5"/>
                </a:solidFill>
                <a:latin typeface="Century Gothic"/>
                <a:ea typeface="Century Gothic"/>
                <a:cs typeface="Century Gothic"/>
                <a:sym typeface="Century Gothic"/>
              </a:rPr>
              <a:t>ö</a:t>
            </a:r>
            <a:r>
              <a:rPr b="0" i="0" lang="en-GB" sz="8100" u="none" cap="none" strike="noStrike">
                <a:solidFill>
                  <a:srgbClr val="002060"/>
                </a:solidFill>
                <a:latin typeface="Century Gothic"/>
                <a:ea typeface="Century Gothic"/>
                <a:cs typeface="Century Gothic"/>
                <a:sym typeface="Century Gothic"/>
              </a:rPr>
              <a:t>sisch</a:t>
            </a:r>
            <a:endParaRPr b="0" i="0" sz="8100" u="none" cap="none" strike="noStrike">
              <a:solidFill>
                <a:srgbClr val="FFCC00"/>
              </a:solidFill>
              <a:latin typeface="Century Gothic"/>
              <a:ea typeface="Century Gothic"/>
              <a:cs typeface="Century Gothic"/>
              <a:sym typeface="Century Gothic"/>
            </a:endParaRPr>
          </a:p>
        </p:txBody>
      </p:sp>
      <p:sp>
        <p:nvSpPr>
          <p:cNvPr id="89" name="Google Shape;89;p15"/>
          <p:cNvSpPr/>
          <p:nvPr/>
        </p:nvSpPr>
        <p:spPr>
          <a:xfrm>
            <a:off x="12763263" y="4783787"/>
            <a:ext cx="5018400" cy="1385100"/>
          </a:xfrm>
          <a:prstGeom prst="rect">
            <a:avLst/>
          </a:prstGeom>
          <a:noFill/>
          <a:ln>
            <a:noFill/>
          </a:ln>
        </p:spPr>
        <p:txBody>
          <a:bodyPr anchorCtr="0" anchor="t" bIns="68550" lIns="137150" spcFirstLastPara="1" rIns="137150" wrap="square" tIns="68550">
            <a:noAutofit/>
          </a:bodyPr>
          <a:lstStyle/>
          <a:p>
            <a:pPr indent="0" lvl="0" marL="0" marR="0" rtl="0" algn="ctr">
              <a:lnSpc>
                <a:spcPct val="100000"/>
              </a:lnSpc>
              <a:spcBef>
                <a:spcPts val="0"/>
              </a:spcBef>
              <a:spcAft>
                <a:spcPts val="0"/>
              </a:spcAft>
              <a:buClr>
                <a:srgbClr val="002060"/>
              </a:buClr>
              <a:buSzPts val="8100"/>
              <a:buFont typeface="Century Gothic"/>
              <a:buNone/>
            </a:pPr>
            <a:r>
              <a:rPr b="0" i="0" lang="en-GB" sz="8100" u="none" cap="none" strike="noStrike">
                <a:solidFill>
                  <a:srgbClr val="002060"/>
                </a:solidFill>
                <a:latin typeface="Century Gothic"/>
                <a:ea typeface="Century Gothic"/>
                <a:cs typeface="Century Gothic"/>
                <a:sym typeface="Century Gothic"/>
              </a:rPr>
              <a:t>K</a:t>
            </a:r>
            <a:r>
              <a:rPr b="0" i="0" lang="en-GB" sz="8100" u="none" cap="none" strike="noStrike">
                <a:solidFill>
                  <a:schemeClr val="accent5"/>
                </a:solidFill>
                <a:latin typeface="Century Gothic"/>
                <a:ea typeface="Century Gothic"/>
                <a:cs typeface="Century Gothic"/>
                <a:sym typeface="Century Gothic"/>
              </a:rPr>
              <a:t>ö</a:t>
            </a:r>
            <a:r>
              <a:rPr b="0" i="0" lang="en-GB" sz="8100" u="none" cap="none" strike="noStrike">
                <a:solidFill>
                  <a:srgbClr val="002060"/>
                </a:solidFill>
                <a:latin typeface="Century Gothic"/>
                <a:ea typeface="Century Gothic"/>
                <a:cs typeface="Century Gothic"/>
                <a:sym typeface="Century Gothic"/>
              </a:rPr>
              <a:t>rper</a:t>
            </a:r>
            <a:endParaRPr b="0" i="0" sz="8100" u="none" cap="none" strike="noStrike">
              <a:solidFill>
                <a:srgbClr val="002060"/>
              </a:solidFill>
              <a:latin typeface="Century Gothic"/>
              <a:ea typeface="Century Gothic"/>
              <a:cs typeface="Century Gothic"/>
              <a:sym typeface="Century Gothic"/>
            </a:endParaRPr>
          </a:p>
        </p:txBody>
      </p:sp>
      <p:sp>
        <p:nvSpPr>
          <p:cNvPr id="90" name="Google Shape;90;p15"/>
          <p:cNvSpPr/>
          <p:nvPr/>
        </p:nvSpPr>
        <p:spPr>
          <a:xfrm>
            <a:off x="6839817" y="7537065"/>
            <a:ext cx="4608600" cy="1385100"/>
          </a:xfrm>
          <a:prstGeom prst="rect">
            <a:avLst/>
          </a:prstGeom>
          <a:noFill/>
          <a:ln>
            <a:noFill/>
          </a:ln>
        </p:spPr>
        <p:txBody>
          <a:bodyPr anchorCtr="0" anchor="t" bIns="68550" lIns="137150" spcFirstLastPara="1" rIns="137150" wrap="square" tIns="68550">
            <a:noAutofit/>
          </a:bodyPr>
          <a:lstStyle/>
          <a:p>
            <a:pPr indent="0" lvl="0" marL="0" marR="0" rtl="0" algn="ctr">
              <a:lnSpc>
                <a:spcPct val="100000"/>
              </a:lnSpc>
              <a:spcBef>
                <a:spcPts val="0"/>
              </a:spcBef>
              <a:spcAft>
                <a:spcPts val="0"/>
              </a:spcAft>
              <a:buClr>
                <a:srgbClr val="002060"/>
              </a:buClr>
              <a:buSzPts val="8100"/>
              <a:buFont typeface="Century Gothic"/>
              <a:buNone/>
            </a:pPr>
            <a:r>
              <a:rPr b="0" i="0" lang="en-GB" sz="8100" u="none" cap="none" strike="noStrike">
                <a:solidFill>
                  <a:srgbClr val="002060"/>
                </a:solidFill>
                <a:latin typeface="Century Gothic"/>
                <a:ea typeface="Century Gothic"/>
                <a:cs typeface="Century Gothic"/>
                <a:sym typeface="Century Gothic"/>
              </a:rPr>
              <a:t>m</a:t>
            </a:r>
            <a:r>
              <a:rPr b="0" i="0" lang="en-GB" sz="8100" u="none" cap="none" strike="noStrike">
                <a:solidFill>
                  <a:schemeClr val="accent5"/>
                </a:solidFill>
                <a:latin typeface="Century Gothic"/>
                <a:ea typeface="Century Gothic"/>
                <a:cs typeface="Century Gothic"/>
                <a:sym typeface="Century Gothic"/>
              </a:rPr>
              <a:t>ö</a:t>
            </a:r>
            <a:r>
              <a:rPr b="0" i="0" lang="en-GB" sz="8100" u="none" cap="none" strike="noStrike">
                <a:solidFill>
                  <a:srgbClr val="002060"/>
                </a:solidFill>
                <a:latin typeface="Century Gothic"/>
                <a:ea typeface="Century Gothic"/>
                <a:cs typeface="Century Gothic"/>
                <a:sym typeface="Century Gothic"/>
              </a:rPr>
              <a:t>glich</a:t>
            </a:r>
            <a:endParaRPr b="0" i="1" sz="8100" u="none" cap="none" strike="noStrike">
              <a:solidFill>
                <a:srgbClr val="002060"/>
              </a:solidFill>
              <a:latin typeface="Century Gothic"/>
              <a:ea typeface="Century Gothic"/>
              <a:cs typeface="Century Gothic"/>
              <a:sym typeface="Century Gothic"/>
            </a:endParaRPr>
          </a:p>
        </p:txBody>
      </p:sp>
      <p:sp>
        <p:nvSpPr>
          <p:cNvPr id="91" name="Google Shape;91;p15"/>
          <p:cNvSpPr/>
          <p:nvPr/>
        </p:nvSpPr>
        <p:spPr>
          <a:xfrm>
            <a:off x="460097" y="1628418"/>
            <a:ext cx="5425200" cy="1385100"/>
          </a:xfrm>
          <a:prstGeom prst="rect">
            <a:avLst/>
          </a:prstGeom>
          <a:noFill/>
          <a:ln>
            <a:noFill/>
          </a:ln>
        </p:spPr>
        <p:txBody>
          <a:bodyPr anchorCtr="0" anchor="t" bIns="68550" lIns="137150" spcFirstLastPara="1" rIns="137150" wrap="square" tIns="68550">
            <a:noAutofit/>
          </a:bodyPr>
          <a:lstStyle/>
          <a:p>
            <a:pPr indent="0" lvl="0" marL="0" marR="0" rtl="0" algn="ctr">
              <a:lnSpc>
                <a:spcPct val="100000"/>
              </a:lnSpc>
              <a:spcBef>
                <a:spcPts val="0"/>
              </a:spcBef>
              <a:spcAft>
                <a:spcPts val="0"/>
              </a:spcAft>
              <a:buClr>
                <a:srgbClr val="002060"/>
              </a:buClr>
              <a:buSzPts val="8100"/>
              <a:buFont typeface="Century Gothic"/>
              <a:buNone/>
            </a:pPr>
            <a:r>
              <a:rPr b="0" i="0" lang="en-GB" sz="8100" u="none" cap="none" strike="noStrike">
                <a:solidFill>
                  <a:srgbClr val="002060"/>
                </a:solidFill>
                <a:latin typeface="Century Gothic"/>
                <a:ea typeface="Century Gothic"/>
                <a:cs typeface="Century Gothic"/>
                <a:sym typeface="Century Gothic"/>
              </a:rPr>
              <a:t>L</a:t>
            </a:r>
            <a:r>
              <a:rPr b="0" i="0" lang="en-GB" sz="8100" u="none" cap="none" strike="noStrike">
                <a:solidFill>
                  <a:schemeClr val="accent5"/>
                </a:solidFill>
                <a:latin typeface="Century Gothic"/>
                <a:ea typeface="Century Gothic"/>
                <a:cs typeface="Century Gothic"/>
                <a:sym typeface="Century Gothic"/>
              </a:rPr>
              <a:t>ö</a:t>
            </a:r>
            <a:r>
              <a:rPr b="0" i="0" lang="en-GB" sz="8100" u="none" cap="none" strike="noStrike">
                <a:solidFill>
                  <a:srgbClr val="002060"/>
                </a:solidFill>
                <a:latin typeface="Century Gothic"/>
                <a:ea typeface="Century Gothic"/>
                <a:cs typeface="Century Gothic"/>
                <a:sym typeface="Century Gothic"/>
              </a:rPr>
              <a:t>sung</a:t>
            </a:r>
            <a:endParaRPr b="0" i="0" sz="8100" u="none" cap="none" strike="noStrike">
              <a:solidFill>
                <a:srgbClr val="002060"/>
              </a:solidFill>
              <a:latin typeface="Century Gothic"/>
              <a:ea typeface="Century Gothic"/>
              <a:cs typeface="Century Gothic"/>
              <a:sym typeface="Century Gothic"/>
            </a:endParaRPr>
          </a:p>
        </p:txBody>
      </p:sp>
      <p:sp>
        <p:nvSpPr>
          <p:cNvPr id="92" name="Google Shape;92;p15"/>
          <p:cNvSpPr/>
          <p:nvPr/>
        </p:nvSpPr>
        <p:spPr>
          <a:xfrm>
            <a:off x="13300376" y="1646673"/>
            <a:ext cx="3938700" cy="1385100"/>
          </a:xfrm>
          <a:prstGeom prst="rect">
            <a:avLst/>
          </a:prstGeom>
          <a:noFill/>
          <a:ln>
            <a:noFill/>
          </a:ln>
        </p:spPr>
        <p:txBody>
          <a:bodyPr anchorCtr="0" anchor="t" bIns="68550" lIns="137150" spcFirstLastPara="1" rIns="137150" wrap="square" tIns="68550">
            <a:noAutofit/>
          </a:bodyPr>
          <a:lstStyle/>
          <a:p>
            <a:pPr indent="0" lvl="0" marL="0" marR="0" rtl="0" algn="ctr">
              <a:lnSpc>
                <a:spcPct val="100000"/>
              </a:lnSpc>
              <a:spcBef>
                <a:spcPts val="0"/>
              </a:spcBef>
              <a:spcAft>
                <a:spcPts val="0"/>
              </a:spcAft>
              <a:buClr>
                <a:srgbClr val="002060"/>
              </a:buClr>
              <a:buSzPts val="8100"/>
              <a:buFont typeface="Century Gothic"/>
              <a:buNone/>
            </a:pPr>
            <a:r>
              <a:rPr b="0" i="0" lang="en-GB" sz="8100" u="none" cap="none" strike="noStrike">
                <a:solidFill>
                  <a:srgbClr val="002060"/>
                </a:solidFill>
                <a:latin typeface="Century Gothic"/>
                <a:ea typeface="Century Gothic"/>
                <a:cs typeface="Century Gothic"/>
                <a:sym typeface="Century Gothic"/>
              </a:rPr>
              <a:t>m</a:t>
            </a:r>
            <a:r>
              <a:rPr b="0" i="0" lang="en-GB" sz="8100" u="none" cap="none" strike="noStrike">
                <a:solidFill>
                  <a:schemeClr val="accent5"/>
                </a:solidFill>
                <a:latin typeface="Century Gothic"/>
                <a:ea typeface="Century Gothic"/>
                <a:cs typeface="Century Gothic"/>
                <a:sym typeface="Century Gothic"/>
              </a:rPr>
              <a:t>ö</a:t>
            </a:r>
            <a:r>
              <a:rPr b="0" i="0" lang="en-GB" sz="8100" u="none" cap="none" strike="noStrike">
                <a:solidFill>
                  <a:srgbClr val="002060"/>
                </a:solidFill>
                <a:latin typeface="Century Gothic"/>
                <a:ea typeface="Century Gothic"/>
                <a:cs typeface="Century Gothic"/>
                <a:sym typeface="Century Gothic"/>
              </a:rPr>
              <a:t>gen</a:t>
            </a:r>
            <a:endParaRPr b="0" i="0" sz="8100" u="none" cap="none" strike="noStrike">
              <a:solidFill>
                <a:srgbClr val="002060"/>
              </a:solidFill>
              <a:latin typeface="Century Gothic"/>
              <a:ea typeface="Century Gothic"/>
              <a:cs typeface="Century Gothic"/>
              <a:sym typeface="Century Gothic"/>
            </a:endParaRPr>
          </a:p>
        </p:txBody>
      </p:sp>
      <p:pic>
        <p:nvPicPr>
          <p:cNvPr descr="white flower with a face " id="93" name="Google Shape;93;p15"/>
          <p:cNvPicPr preferRelativeResize="0"/>
          <p:nvPr/>
        </p:nvPicPr>
        <p:blipFill rotWithShape="1">
          <a:blip r:embed="rId3">
            <a:alphaModFix/>
          </a:blip>
          <a:srcRect b="0" l="0" r="0" t="0"/>
          <a:stretch/>
        </p:blipFill>
        <p:spPr>
          <a:xfrm>
            <a:off x="8353161" y="3318047"/>
            <a:ext cx="1635675" cy="2465719"/>
          </a:xfrm>
          <a:prstGeom prst="rect">
            <a:avLst/>
          </a:prstGeom>
          <a:noFill/>
          <a:ln>
            <a:noFill/>
          </a:ln>
        </p:spPr>
      </p:pic>
      <p:sp>
        <p:nvSpPr>
          <p:cNvPr descr="speech bubble" id="94" name="Google Shape;94;p15"/>
          <p:cNvSpPr/>
          <p:nvPr/>
        </p:nvSpPr>
        <p:spPr>
          <a:xfrm>
            <a:off x="1394898" y="6544101"/>
            <a:ext cx="3095100" cy="2034900"/>
          </a:xfrm>
          <a:prstGeom prst="wedgeEllipseCallout">
            <a:avLst>
              <a:gd fmla="val -20833" name="adj1"/>
              <a:gd fmla="val 62500" name="adj2"/>
            </a:avLst>
          </a:prstGeom>
          <a:solidFill>
            <a:schemeClr val="lt1"/>
          </a:solidFill>
          <a:ln cap="flat" cmpd="sng" w="76200">
            <a:solidFill>
              <a:srgbClr val="002060"/>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lt1"/>
              </a:buClr>
              <a:buSzPts val="2700"/>
              <a:buFont typeface="Twentieth Century"/>
              <a:buNone/>
            </a:pPr>
            <a:r>
              <a:t/>
            </a:r>
            <a:endParaRPr b="0" i="0" sz="2700" u="none" cap="none" strike="noStrike">
              <a:solidFill>
                <a:srgbClr val="FFFFFF"/>
              </a:solidFill>
              <a:latin typeface="Century Gothic"/>
              <a:ea typeface="Century Gothic"/>
              <a:cs typeface="Century Gothic"/>
              <a:sym typeface="Century Gothic"/>
            </a:endParaRPr>
          </a:p>
        </p:txBody>
      </p:sp>
      <p:pic>
        <p:nvPicPr>
          <p:cNvPr descr="French flag in a speech bubble" id="95" name="Google Shape;95;p15"/>
          <p:cNvPicPr preferRelativeResize="0"/>
          <p:nvPr/>
        </p:nvPicPr>
        <p:blipFill rotWithShape="1">
          <a:blip r:embed="rId4">
            <a:alphaModFix/>
          </a:blip>
          <a:srcRect b="0" l="0" r="0" t="0"/>
          <a:stretch/>
        </p:blipFill>
        <p:spPr>
          <a:xfrm>
            <a:off x="2186963" y="7019558"/>
            <a:ext cx="1552524" cy="1035013"/>
          </a:xfrm>
          <a:prstGeom prst="rect">
            <a:avLst/>
          </a:prstGeom>
          <a:noFill/>
          <a:ln>
            <a:noFill/>
          </a:ln>
        </p:spPr>
      </p:pic>
      <p:sp>
        <p:nvSpPr>
          <p:cNvPr id="96" name="Google Shape;96;p15"/>
          <p:cNvSpPr txBox="1"/>
          <p:nvPr/>
        </p:nvSpPr>
        <p:spPr>
          <a:xfrm>
            <a:off x="13344480" y="2781983"/>
            <a:ext cx="3850500" cy="554100"/>
          </a:xfrm>
          <a:prstGeom prst="rect">
            <a:avLst/>
          </a:prstGeom>
          <a:noFill/>
          <a:ln>
            <a:noFill/>
          </a:ln>
        </p:spPr>
        <p:txBody>
          <a:bodyPr anchorCtr="0" anchor="t" bIns="68550" lIns="137150" spcFirstLastPara="1" rIns="137150" wrap="square" tIns="68550">
            <a:noAutofit/>
          </a:bodyPr>
          <a:lstStyle/>
          <a:p>
            <a:pPr indent="0" lvl="0" marL="0" marR="0" rtl="0" algn="ctr">
              <a:lnSpc>
                <a:spcPct val="100000"/>
              </a:lnSpc>
              <a:spcBef>
                <a:spcPts val="0"/>
              </a:spcBef>
              <a:spcAft>
                <a:spcPts val="0"/>
              </a:spcAft>
              <a:buClr>
                <a:srgbClr val="002060"/>
              </a:buClr>
              <a:buSzPts val="2700"/>
              <a:buFont typeface="Century Gothic"/>
              <a:buNone/>
            </a:pPr>
            <a:r>
              <a:rPr b="0" i="0" lang="en-GB" sz="2700" u="none" cap="none" strike="noStrike">
                <a:solidFill>
                  <a:srgbClr val="002060"/>
                </a:solidFill>
                <a:latin typeface="Century Gothic"/>
                <a:ea typeface="Century Gothic"/>
                <a:cs typeface="Century Gothic"/>
                <a:sym typeface="Century Gothic"/>
              </a:rPr>
              <a:t>[to like]</a:t>
            </a:r>
            <a:endParaRPr sz="2100"/>
          </a:p>
        </p:txBody>
      </p:sp>
      <p:sp>
        <p:nvSpPr>
          <p:cNvPr id="97" name="Google Shape;97;p15"/>
          <p:cNvSpPr txBox="1"/>
          <p:nvPr/>
        </p:nvSpPr>
        <p:spPr>
          <a:xfrm>
            <a:off x="7219821" y="8743618"/>
            <a:ext cx="3850500" cy="554100"/>
          </a:xfrm>
          <a:prstGeom prst="rect">
            <a:avLst/>
          </a:prstGeom>
          <a:noFill/>
          <a:ln>
            <a:noFill/>
          </a:ln>
        </p:spPr>
        <p:txBody>
          <a:bodyPr anchorCtr="0" anchor="t" bIns="68550" lIns="137150" spcFirstLastPara="1" rIns="137150" wrap="square" tIns="68550">
            <a:noAutofit/>
          </a:bodyPr>
          <a:lstStyle/>
          <a:p>
            <a:pPr indent="0" lvl="0" marL="0" marR="0" rtl="0" algn="ctr">
              <a:lnSpc>
                <a:spcPct val="100000"/>
              </a:lnSpc>
              <a:spcBef>
                <a:spcPts val="0"/>
              </a:spcBef>
              <a:spcAft>
                <a:spcPts val="0"/>
              </a:spcAft>
              <a:buClr>
                <a:srgbClr val="002060"/>
              </a:buClr>
              <a:buSzPts val="2700"/>
              <a:buFont typeface="Century Gothic"/>
              <a:buNone/>
            </a:pPr>
            <a:r>
              <a:rPr b="0" i="0" lang="en-GB" sz="2700" u="none" cap="none" strike="noStrike">
                <a:solidFill>
                  <a:srgbClr val="002060"/>
                </a:solidFill>
                <a:latin typeface="Century Gothic"/>
                <a:ea typeface="Century Gothic"/>
                <a:cs typeface="Century Gothic"/>
                <a:sym typeface="Century Gothic"/>
              </a:rPr>
              <a:t>[possible]</a:t>
            </a:r>
            <a:endParaRPr sz="2100"/>
          </a:p>
        </p:txBody>
      </p:sp>
      <p:sp>
        <p:nvSpPr>
          <p:cNvPr id="98" name="Google Shape;98;p15"/>
          <p:cNvSpPr txBox="1"/>
          <p:nvPr/>
        </p:nvSpPr>
        <p:spPr>
          <a:xfrm>
            <a:off x="1286101" y="2699926"/>
            <a:ext cx="3850500" cy="554100"/>
          </a:xfrm>
          <a:prstGeom prst="rect">
            <a:avLst/>
          </a:prstGeom>
          <a:noFill/>
          <a:ln>
            <a:noFill/>
          </a:ln>
        </p:spPr>
        <p:txBody>
          <a:bodyPr anchorCtr="0" anchor="t" bIns="68550" lIns="137150" spcFirstLastPara="1" rIns="137150" wrap="square" tIns="68550">
            <a:noAutofit/>
          </a:bodyPr>
          <a:lstStyle/>
          <a:p>
            <a:pPr indent="0" lvl="0" marL="0" marR="0" rtl="0" algn="ctr">
              <a:lnSpc>
                <a:spcPct val="100000"/>
              </a:lnSpc>
              <a:spcBef>
                <a:spcPts val="0"/>
              </a:spcBef>
              <a:spcAft>
                <a:spcPts val="0"/>
              </a:spcAft>
              <a:buClr>
                <a:srgbClr val="002060"/>
              </a:buClr>
              <a:buSzPts val="2700"/>
              <a:buFont typeface="Century Gothic"/>
              <a:buNone/>
            </a:pPr>
            <a:r>
              <a:rPr b="0" i="0" lang="en-GB" sz="2700" u="none" cap="none" strike="noStrike">
                <a:solidFill>
                  <a:srgbClr val="002060"/>
                </a:solidFill>
                <a:latin typeface="Century Gothic"/>
                <a:ea typeface="Century Gothic"/>
                <a:cs typeface="Century Gothic"/>
                <a:sym typeface="Century Gothic"/>
              </a:rPr>
              <a:t>[solution]</a:t>
            </a:r>
            <a:endParaRPr sz="2100"/>
          </a:p>
        </p:txBody>
      </p:sp>
      <p:pic>
        <p:nvPicPr>
          <p:cNvPr id="99" name="Google Shape;99;p15"/>
          <p:cNvPicPr preferRelativeResize="0"/>
          <p:nvPr/>
        </p:nvPicPr>
        <p:blipFill>
          <a:blip r:embed="rId5">
            <a:alphaModFix/>
          </a:blip>
          <a:stretch>
            <a:fillRect/>
          </a:stretch>
        </p:blipFill>
        <p:spPr>
          <a:xfrm>
            <a:off x="14548775" y="6256100"/>
            <a:ext cx="1400646" cy="2465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idx="4294967295" type="title"/>
          </p:nvPr>
        </p:nvSpPr>
        <p:spPr>
          <a:xfrm>
            <a:off x="7426082" y="191628"/>
            <a:ext cx="3494100" cy="2218500"/>
          </a:xfrm>
          <a:prstGeom prst="rect">
            <a:avLst/>
          </a:prstGeom>
          <a:noFill/>
          <a:ln>
            <a:noFill/>
          </a:ln>
        </p:spPr>
        <p:txBody>
          <a:bodyPr anchorCtr="0" anchor="ctr" bIns="68550" lIns="137150" spcFirstLastPara="1" rIns="137150" wrap="square" tIns="68550">
            <a:noAutofit/>
          </a:bodyPr>
          <a:lstStyle/>
          <a:p>
            <a:pPr indent="0" lvl="0" marL="0" rtl="0" algn="ctr">
              <a:lnSpc>
                <a:spcPct val="90000"/>
              </a:lnSpc>
              <a:spcBef>
                <a:spcPts val="0"/>
              </a:spcBef>
              <a:spcAft>
                <a:spcPts val="0"/>
              </a:spcAft>
              <a:buClr>
                <a:srgbClr val="002060"/>
              </a:buClr>
              <a:buSzPts val="14400"/>
              <a:buFont typeface="Century Gothic"/>
              <a:buNone/>
            </a:pPr>
            <a:r>
              <a:rPr b="1" lang="en-GB" sz="14400">
                <a:solidFill>
                  <a:srgbClr val="002060"/>
                </a:solidFill>
              </a:rPr>
              <a:t>ö</a:t>
            </a:r>
            <a:endParaRPr sz="14400"/>
          </a:p>
        </p:txBody>
      </p:sp>
      <p:pic>
        <p:nvPicPr>
          <p:cNvPr descr="German flag in the shape of Germany" id="105" name="Google Shape;105;p16"/>
          <p:cNvPicPr preferRelativeResize="0"/>
          <p:nvPr/>
        </p:nvPicPr>
        <p:blipFill rotWithShape="1">
          <a:blip r:embed="rId3">
            <a:alphaModFix/>
          </a:blip>
          <a:srcRect b="0" l="0" r="0" t="0"/>
          <a:stretch/>
        </p:blipFill>
        <p:spPr>
          <a:xfrm>
            <a:off x="1406265" y="1885025"/>
            <a:ext cx="2946283" cy="2946283"/>
          </a:xfrm>
          <a:prstGeom prst="rect">
            <a:avLst/>
          </a:prstGeom>
          <a:noFill/>
          <a:ln>
            <a:noFill/>
          </a:ln>
        </p:spPr>
      </p:pic>
      <p:sp>
        <p:nvSpPr>
          <p:cNvPr id="106" name="Google Shape;106;p16"/>
          <p:cNvSpPr/>
          <p:nvPr/>
        </p:nvSpPr>
        <p:spPr>
          <a:xfrm>
            <a:off x="5967121" y="2576413"/>
            <a:ext cx="6353400" cy="4398300"/>
          </a:xfrm>
          <a:prstGeom prst="roundRect">
            <a:avLst>
              <a:gd fmla="val 16667" name="adj"/>
            </a:avLst>
          </a:prstGeom>
          <a:solidFill>
            <a:schemeClr val="lt1"/>
          </a:solidFill>
          <a:ln cap="flat" cmpd="sng" w="57150">
            <a:solidFill>
              <a:schemeClr val="accent5"/>
            </a:solidFill>
            <a:prstDash val="solid"/>
            <a:miter lim="800000"/>
            <a:headEnd len="sm" w="sm" type="none"/>
            <a:tailEnd len="sm" w="sm" type="none"/>
          </a:ln>
        </p:spPr>
        <p:txBody>
          <a:bodyPr anchorCtr="0" anchor="b" bIns="68550" lIns="137150" spcFirstLastPara="1" rIns="137150" wrap="square" tIns="68550">
            <a:noAutofit/>
          </a:bodyPr>
          <a:lstStyle/>
          <a:p>
            <a:pPr indent="0" lvl="0" marL="0" marR="0" rtl="0" algn="ctr">
              <a:spcBef>
                <a:spcPts val="0"/>
              </a:spcBef>
              <a:spcAft>
                <a:spcPts val="0"/>
              </a:spcAft>
              <a:buNone/>
            </a:pPr>
            <a:r>
              <a:rPr lang="en-GB" sz="9900">
                <a:solidFill>
                  <a:srgbClr val="002060"/>
                </a:solidFill>
                <a:latin typeface="Century Gothic"/>
                <a:ea typeface="Century Gothic"/>
                <a:cs typeface="Century Gothic"/>
                <a:sym typeface="Century Gothic"/>
              </a:rPr>
              <a:t>pl</a:t>
            </a:r>
            <a:r>
              <a:rPr lang="en-GB" sz="9900">
                <a:solidFill>
                  <a:schemeClr val="accent5"/>
                </a:solidFill>
                <a:latin typeface="Century Gothic"/>
                <a:ea typeface="Century Gothic"/>
                <a:cs typeface="Century Gothic"/>
                <a:sym typeface="Century Gothic"/>
              </a:rPr>
              <a:t>ö</a:t>
            </a:r>
            <a:r>
              <a:rPr lang="en-GB" sz="9900">
                <a:solidFill>
                  <a:srgbClr val="002060"/>
                </a:solidFill>
                <a:latin typeface="Century Gothic"/>
                <a:ea typeface="Century Gothic"/>
                <a:cs typeface="Century Gothic"/>
                <a:sym typeface="Century Gothic"/>
              </a:rPr>
              <a:t>tzlich</a:t>
            </a:r>
            <a:endParaRPr sz="9900">
              <a:solidFill>
                <a:srgbClr val="002060"/>
              </a:solidFill>
              <a:latin typeface="Century Gothic"/>
              <a:ea typeface="Century Gothic"/>
              <a:cs typeface="Century Gothic"/>
              <a:sym typeface="Century Gothic"/>
            </a:endParaRPr>
          </a:p>
        </p:txBody>
      </p:sp>
      <p:sp>
        <p:nvSpPr>
          <p:cNvPr id="107" name="Google Shape;107;p16"/>
          <p:cNvSpPr/>
          <p:nvPr/>
        </p:nvSpPr>
        <p:spPr>
          <a:xfrm>
            <a:off x="291572" y="574515"/>
            <a:ext cx="64854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rgbClr val="002060"/>
                </a:solidFill>
                <a:latin typeface="Century Gothic"/>
                <a:ea typeface="Century Gothic"/>
                <a:cs typeface="Century Gothic"/>
                <a:sym typeface="Century Gothic"/>
              </a:rPr>
              <a:t>Bev</a:t>
            </a:r>
            <a:r>
              <a:rPr lang="en-GB" sz="8100">
                <a:solidFill>
                  <a:schemeClr val="accent5"/>
                </a:solidFill>
                <a:latin typeface="Century Gothic"/>
                <a:ea typeface="Century Gothic"/>
                <a:cs typeface="Century Gothic"/>
                <a:sym typeface="Century Gothic"/>
              </a:rPr>
              <a:t>ö</a:t>
            </a:r>
            <a:r>
              <a:rPr lang="en-GB" sz="8100">
                <a:solidFill>
                  <a:srgbClr val="002060"/>
                </a:solidFill>
                <a:latin typeface="Century Gothic"/>
                <a:ea typeface="Century Gothic"/>
                <a:cs typeface="Century Gothic"/>
                <a:sym typeface="Century Gothic"/>
              </a:rPr>
              <a:t>lkerung</a:t>
            </a:r>
            <a:endParaRPr sz="8100">
              <a:solidFill>
                <a:srgbClr val="FFCC00"/>
              </a:solidFill>
              <a:latin typeface="Century Gothic"/>
              <a:ea typeface="Century Gothic"/>
              <a:cs typeface="Century Gothic"/>
              <a:sym typeface="Century Gothic"/>
            </a:endParaRPr>
          </a:p>
        </p:txBody>
      </p:sp>
      <p:sp>
        <p:nvSpPr>
          <p:cNvPr id="108" name="Google Shape;108;p16"/>
          <p:cNvSpPr/>
          <p:nvPr/>
        </p:nvSpPr>
        <p:spPr>
          <a:xfrm>
            <a:off x="463302" y="5210614"/>
            <a:ext cx="50184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rgbClr val="002060"/>
                </a:solidFill>
                <a:latin typeface="Century Gothic"/>
                <a:ea typeface="Century Gothic"/>
                <a:cs typeface="Century Gothic"/>
                <a:sym typeface="Century Gothic"/>
              </a:rPr>
              <a:t>v</a:t>
            </a:r>
            <a:r>
              <a:rPr lang="en-GB" sz="8100">
                <a:solidFill>
                  <a:schemeClr val="accent5"/>
                </a:solidFill>
                <a:latin typeface="Century Gothic"/>
                <a:ea typeface="Century Gothic"/>
                <a:cs typeface="Century Gothic"/>
                <a:sym typeface="Century Gothic"/>
              </a:rPr>
              <a:t>ö</a:t>
            </a:r>
            <a:r>
              <a:rPr lang="en-GB" sz="8100">
                <a:solidFill>
                  <a:srgbClr val="002060"/>
                </a:solidFill>
                <a:latin typeface="Century Gothic"/>
                <a:ea typeface="Century Gothic"/>
                <a:cs typeface="Century Gothic"/>
                <a:sym typeface="Century Gothic"/>
              </a:rPr>
              <a:t>llig</a:t>
            </a:r>
            <a:endParaRPr sz="8100">
              <a:solidFill>
                <a:srgbClr val="002060"/>
              </a:solidFill>
              <a:latin typeface="Century Gothic"/>
              <a:ea typeface="Century Gothic"/>
              <a:cs typeface="Century Gothic"/>
              <a:sym typeface="Century Gothic"/>
            </a:endParaRPr>
          </a:p>
        </p:txBody>
      </p:sp>
      <p:sp>
        <p:nvSpPr>
          <p:cNvPr id="109" name="Google Shape;109;p16"/>
          <p:cNvSpPr/>
          <p:nvPr/>
        </p:nvSpPr>
        <p:spPr>
          <a:xfrm>
            <a:off x="13497082" y="5143500"/>
            <a:ext cx="35883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accent5"/>
                </a:solidFill>
                <a:latin typeface="Century Gothic"/>
                <a:ea typeface="Century Gothic"/>
                <a:cs typeface="Century Gothic"/>
                <a:sym typeface="Century Gothic"/>
              </a:rPr>
              <a:t>ö</a:t>
            </a:r>
            <a:r>
              <a:rPr lang="en-GB" sz="8100">
                <a:solidFill>
                  <a:srgbClr val="002060"/>
                </a:solidFill>
                <a:latin typeface="Century Gothic"/>
                <a:ea typeface="Century Gothic"/>
                <a:cs typeface="Century Gothic"/>
                <a:sym typeface="Century Gothic"/>
              </a:rPr>
              <a:t>ffnen</a:t>
            </a:r>
            <a:endParaRPr i="1" sz="8100">
              <a:solidFill>
                <a:srgbClr val="002060"/>
              </a:solidFill>
              <a:latin typeface="Century Gothic"/>
              <a:ea typeface="Century Gothic"/>
              <a:cs typeface="Century Gothic"/>
              <a:sym typeface="Century Gothic"/>
            </a:endParaRPr>
          </a:p>
        </p:txBody>
      </p:sp>
      <p:sp>
        <p:nvSpPr>
          <p:cNvPr id="110" name="Google Shape;110;p16"/>
          <p:cNvSpPr/>
          <p:nvPr/>
        </p:nvSpPr>
        <p:spPr>
          <a:xfrm>
            <a:off x="6460770" y="7389258"/>
            <a:ext cx="54252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accent5"/>
                </a:solidFill>
                <a:latin typeface="Century Gothic"/>
                <a:ea typeface="Century Gothic"/>
                <a:cs typeface="Century Gothic"/>
                <a:sym typeface="Century Gothic"/>
              </a:rPr>
              <a:t>ö</a:t>
            </a:r>
            <a:r>
              <a:rPr lang="en-GB" sz="8100">
                <a:solidFill>
                  <a:srgbClr val="002060"/>
                </a:solidFill>
                <a:latin typeface="Century Gothic"/>
                <a:ea typeface="Century Gothic"/>
                <a:cs typeface="Century Gothic"/>
                <a:sym typeface="Century Gothic"/>
              </a:rPr>
              <a:t>ffentlich</a:t>
            </a:r>
            <a:endParaRPr sz="8100">
              <a:solidFill>
                <a:srgbClr val="002060"/>
              </a:solidFill>
              <a:latin typeface="Century Gothic"/>
              <a:ea typeface="Century Gothic"/>
              <a:cs typeface="Century Gothic"/>
              <a:sym typeface="Century Gothic"/>
            </a:endParaRPr>
          </a:p>
        </p:txBody>
      </p:sp>
      <p:sp>
        <p:nvSpPr>
          <p:cNvPr id="111" name="Google Shape;111;p16"/>
          <p:cNvSpPr/>
          <p:nvPr/>
        </p:nvSpPr>
        <p:spPr>
          <a:xfrm>
            <a:off x="13872413" y="677788"/>
            <a:ext cx="28377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rgbClr val="002060"/>
                </a:solidFill>
                <a:latin typeface="Century Gothic"/>
                <a:ea typeface="Century Gothic"/>
                <a:cs typeface="Century Gothic"/>
                <a:sym typeface="Century Gothic"/>
              </a:rPr>
              <a:t>zw</a:t>
            </a:r>
            <a:r>
              <a:rPr lang="en-GB" sz="8100">
                <a:solidFill>
                  <a:schemeClr val="accent5"/>
                </a:solidFill>
                <a:latin typeface="Century Gothic"/>
                <a:ea typeface="Century Gothic"/>
                <a:cs typeface="Century Gothic"/>
                <a:sym typeface="Century Gothic"/>
              </a:rPr>
              <a:t>ö</a:t>
            </a:r>
            <a:r>
              <a:rPr lang="en-GB" sz="8100">
                <a:solidFill>
                  <a:srgbClr val="002060"/>
                </a:solidFill>
                <a:latin typeface="Century Gothic"/>
                <a:ea typeface="Century Gothic"/>
                <a:cs typeface="Century Gothic"/>
                <a:sym typeface="Century Gothic"/>
              </a:rPr>
              <a:t>lf</a:t>
            </a:r>
            <a:endParaRPr sz="8100">
              <a:solidFill>
                <a:srgbClr val="002060"/>
              </a:solidFill>
              <a:latin typeface="Century Gothic"/>
              <a:ea typeface="Century Gothic"/>
              <a:cs typeface="Century Gothic"/>
              <a:sym typeface="Century Gothic"/>
            </a:endParaRPr>
          </a:p>
        </p:txBody>
      </p:sp>
      <p:pic>
        <p:nvPicPr>
          <p:cNvPr descr="man suddenly having to stop" id="112" name="Google Shape;112;p16"/>
          <p:cNvPicPr preferRelativeResize="0"/>
          <p:nvPr/>
        </p:nvPicPr>
        <p:blipFill rotWithShape="1">
          <a:blip r:embed="rId4">
            <a:alphaModFix/>
          </a:blip>
          <a:srcRect b="0" l="0" r="0" t="0"/>
          <a:stretch/>
        </p:blipFill>
        <p:spPr>
          <a:xfrm>
            <a:off x="8253158" y="2709078"/>
            <a:ext cx="1781683" cy="2607806"/>
          </a:xfrm>
          <a:prstGeom prst="rect">
            <a:avLst/>
          </a:prstGeom>
          <a:noFill/>
          <a:ln>
            <a:noFill/>
          </a:ln>
        </p:spPr>
      </p:pic>
      <p:pic>
        <p:nvPicPr>
          <p:cNvPr descr="group of people" id="113" name="Google Shape;113;p16"/>
          <p:cNvPicPr preferRelativeResize="0"/>
          <p:nvPr/>
        </p:nvPicPr>
        <p:blipFill rotWithShape="1">
          <a:blip r:embed="rId5">
            <a:alphaModFix/>
          </a:blip>
          <a:srcRect b="0" l="0" r="0" t="0"/>
          <a:stretch/>
        </p:blipFill>
        <p:spPr>
          <a:xfrm>
            <a:off x="2649935" y="2883122"/>
            <a:ext cx="2101720" cy="1303067"/>
          </a:xfrm>
          <a:prstGeom prst="rect">
            <a:avLst/>
          </a:prstGeom>
          <a:noFill/>
          <a:ln>
            <a:noFill/>
          </a:ln>
        </p:spPr>
      </p:pic>
      <p:pic>
        <p:nvPicPr>
          <p:cNvPr descr="open door" id="114" name="Google Shape;114;p16"/>
          <p:cNvPicPr preferRelativeResize="0"/>
          <p:nvPr/>
        </p:nvPicPr>
        <p:blipFill rotWithShape="1">
          <a:blip r:embed="rId6">
            <a:alphaModFix/>
          </a:blip>
          <a:srcRect b="0" l="0" r="0" t="0"/>
          <a:stretch/>
        </p:blipFill>
        <p:spPr>
          <a:xfrm>
            <a:off x="14029264" y="6655698"/>
            <a:ext cx="2401266" cy="2401266"/>
          </a:xfrm>
          <a:prstGeom prst="rect">
            <a:avLst/>
          </a:prstGeom>
          <a:noFill/>
          <a:ln>
            <a:noFill/>
          </a:ln>
        </p:spPr>
      </p:pic>
      <p:pic>
        <p:nvPicPr>
          <p:cNvPr descr="1" id="115" name="Google Shape;115;p16"/>
          <p:cNvPicPr preferRelativeResize="0"/>
          <p:nvPr/>
        </p:nvPicPr>
        <p:blipFill rotWithShape="1">
          <a:blip r:embed="rId7">
            <a:alphaModFix/>
          </a:blip>
          <a:srcRect b="0" l="0" r="0" t="0"/>
          <a:stretch/>
        </p:blipFill>
        <p:spPr>
          <a:xfrm>
            <a:off x="947079" y="6974917"/>
            <a:ext cx="989114" cy="1411997"/>
          </a:xfrm>
          <a:prstGeom prst="rect">
            <a:avLst/>
          </a:prstGeom>
          <a:noFill/>
          <a:ln>
            <a:noFill/>
          </a:ln>
        </p:spPr>
      </p:pic>
      <p:pic>
        <p:nvPicPr>
          <p:cNvPr descr="0" id="116" name="Google Shape;116;p16"/>
          <p:cNvPicPr preferRelativeResize="0"/>
          <p:nvPr/>
        </p:nvPicPr>
        <p:blipFill rotWithShape="1">
          <a:blip r:embed="rId8">
            <a:alphaModFix/>
          </a:blip>
          <a:srcRect b="0" l="0" r="0" t="0"/>
          <a:stretch/>
        </p:blipFill>
        <p:spPr>
          <a:xfrm>
            <a:off x="2001623" y="6974919"/>
            <a:ext cx="970851" cy="1386930"/>
          </a:xfrm>
          <a:prstGeom prst="rect">
            <a:avLst/>
          </a:prstGeom>
          <a:noFill/>
          <a:ln>
            <a:noFill/>
          </a:ln>
        </p:spPr>
      </p:pic>
      <p:pic>
        <p:nvPicPr>
          <p:cNvPr descr="0" id="117" name="Google Shape;117;p16"/>
          <p:cNvPicPr preferRelativeResize="0"/>
          <p:nvPr/>
        </p:nvPicPr>
        <p:blipFill rotWithShape="1">
          <a:blip r:embed="rId8">
            <a:alphaModFix/>
          </a:blip>
          <a:srcRect b="0" l="0" r="0" t="0"/>
          <a:stretch/>
        </p:blipFill>
        <p:spPr>
          <a:xfrm>
            <a:off x="3037903" y="6974919"/>
            <a:ext cx="970851" cy="1386930"/>
          </a:xfrm>
          <a:prstGeom prst="rect">
            <a:avLst/>
          </a:prstGeom>
          <a:noFill/>
          <a:ln>
            <a:noFill/>
          </a:ln>
        </p:spPr>
      </p:pic>
      <p:sp>
        <p:nvSpPr>
          <p:cNvPr descr="100 percent" id="118" name="Google Shape;118;p16"/>
          <p:cNvSpPr txBox="1"/>
          <p:nvPr/>
        </p:nvSpPr>
        <p:spPr>
          <a:xfrm>
            <a:off x="3936099" y="6655700"/>
            <a:ext cx="1781700" cy="1984800"/>
          </a:xfrm>
          <a:prstGeom prst="rect">
            <a:avLst/>
          </a:prstGeom>
          <a:noFill/>
          <a:ln>
            <a:noFill/>
          </a:ln>
        </p:spPr>
        <p:txBody>
          <a:bodyPr anchorCtr="0" anchor="t" bIns="68550" lIns="137150" spcFirstLastPara="1" rIns="137150" wrap="square" tIns="68550">
            <a:noAutofit/>
          </a:bodyPr>
          <a:lstStyle/>
          <a:p>
            <a:pPr indent="0" lvl="0" marL="0" marR="0" rtl="0" algn="l">
              <a:spcBef>
                <a:spcPts val="0"/>
              </a:spcBef>
              <a:spcAft>
                <a:spcPts val="0"/>
              </a:spcAft>
              <a:buNone/>
            </a:pPr>
            <a:r>
              <a:rPr b="1" lang="en-GB" sz="12000">
                <a:solidFill>
                  <a:srgbClr val="FF0000"/>
                </a:solidFill>
                <a:latin typeface="Century Gothic"/>
                <a:ea typeface="Century Gothic"/>
                <a:cs typeface="Century Gothic"/>
                <a:sym typeface="Century Gothic"/>
              </a:rPr>
              <a:t>%</a:t>
            </a:r>
            <a:endParaRPr sz="2100"/>
          </a:p>
        </p:txBody>
      </p:sp>
      <p:sp>
        <p:nvSpPr>
          <p:cNvPr descr="the number 12" id="119" name="Google Shape;119;p16"/>
          <p:cNvSpPr/>
          <p:nvPr/>
        </p:nvSpPr>
        <p:spPr>
          <a:xfrm>
            <a:off x="13827408" y="2062783"/>
            <a:ext cx="2706300" cy="21699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b="1" lang="en-GB" sz="13200">
                <a:solidFill>
                  <a:srgbClr val="F7CAAC"/>
                </a:solidFill>
                <a:latin typeface="Century Gothic"/>
                <a:ea typeface="Century Gothic"/>
                <a:cs typeface="Century Gothic"/>
                <a:sym typeface="Century Gothic"/>
              </a:rPr>
              <a:t>12</a:t>
            </a:r>
            <a:endParaRPr sz="2100"/>
          </a:p>
        </p:txBody>
      </p:sp>
      <p:sp>
        <p:nvSpPr>
          <p:cNvPr id="120" name="Google Shape;120;p16"/>
          <p:cNvSpPr txBox="1"/>
          <p:nvPr/>
        </p:nvSpPr>
        <p:spPr>
          <a:xfrm>
            <a:off x="7080551" y="8406803"/>
            <a:ext cx="3850500" cy="554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2700">
                <a:solidFill>
                  <a:srgbClr val="002060"/>
                </a:solidFill>
                <a:latin typeface="Century Gothic"/>
                <a:ea typeface="Century Gothic"/>
                <a:cs typeface="Century Gothic"/>
                <a:sym typeface="Century Gothic"/>
              </a:rPr>
              <a:t>[public]</a:t>
            </a:r>
            <a:endParaRPr sz="2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7"/>
          <p:cNvSpPr txBox="1"/>
          <p:nvPr>
            <p:ph idx="4294967295" type="title"/>
          </p:nvPr>
        </p:nvSpPr>
        <p:spPr>
          <a:xfrm>
            <a:off x="6347001" y="211838"/>
            <a:ext cx="5542200" cy="2320200"/>
          </a:xfrm>
          <a:prstGeom prst="rect">
            <a:avLst/>
          </a:prstGeom>
          <a:noFill/>
          <a:ln>
            <a:noFill/>
          </a:ln>
        </p:spPr>
        <p:txBody>
          <a:bodyPr anchorCtr="0" anchor="ctr" bIns="68550" lIns="137150" spcFirstLastPara="1" rIns="137150" wrap="square" tIns="68550">
            <a:noAutofit/>
          </a:bodyPr>
          <a:lstStyle/>
          <a:p>
            <a:pPr indent="0" lvl="0" marL="0" rtl="0" algn="ctr">
              <a:lnSpc>
                <a:spcPct val="90000"/>
              </a:lnSpc>
              <a:spcBef>
                <a:spcPts val="0"/>
              </a:spcBef>
              <a:spcAft>
                <a:spcPts val="0"/>
              </a:spcAft>
              <a:buClr>
                <a:srgbClr val="002060"/>
              </a:buClr>
              <a:buSzPts val="14400"/>
              <a:buFont typeface="Century Gothic"/>
              <a:buNone/>
            </a:pPr>
            <a:r>
              <a:rPr b="1" lang="en-GB" sz="14400">
                <a:solidFill>
                  <a:srgbClr val="002060"/>
                </a:solidFill>
              </a:rPr>
              <a:t>ü</a:t>
            </a:r>
            <a:endParaRPr sz="14400"/>
          </a:p>
        </p:txBody>
      </p:sp>
      <p:sp>
        <p:nvSpPr>
          <p:cNvPr id="126" name="Google Shape;126;p17"/>
          <p:cNvSpPr/>
          <p:nvPr/>
        </p:nvSpPr>
        <p:spPr>
          <a:xfrm>
            <a:off x="6406665" y="2627195"/>
            <a:ext cx="5704200" cy="4089600"/>
          </a:xfrm>
          <a:prstGeom prst="roundRect">
            <a:avLst>
              <a:gd fmla="val 16667" name="adj"/>
            </a:avLst>
          </a:prstGeom>
          <a:solidFill>
            <a:schemeClr val="lt1"/>
          </a:solidFill>
          <a:ln cap="flat" cmpd="sng" w="57150">
            <a:solidFill>
              <a:schemeClr val="accent5"/>
            </a:solidFill>
            <a:prstDash val="solid"/>
            <a:miter lim="800000"/>
            <a:headEnd len="sm" w="sm" type="none"/>
            <a:tailEnd len="sm" w="sm" type="none"/>
          </a:ln>
        </p:spPr>
        <p:txBody>
          <a:bodyPr anchorCtr="0" anchor="b" bIns="68550" lIns="137150" spcFirstLastPara="1" rIns="137150" wrap="square" tIns="68550">
            <a:noAutofit/>
          </a:bodyPr>
          <a:lstStyle/>
          <a:p>
            <a:pPr indent="0" lvl="0" marL="0" marR="0" rtl="0" algn="ctr">
              <a:spcBef>
                <a:spcPts val="0"/>
              </a:spcBef>
              <a:spcAft>
                <a:spcPts val="0"/>
              </a:spcAft>
              <a:buNone/>
            </a:pPr>
            <a:r>
              <a:rPr lang="en-GB" sz="9900">
                <a:solidFill>
                  <a:srgbClr val="002060"/>
                </a:solidFill>
                <a:latin typeface="Century Gothic"/>
                <a:ea typeface="Century Gothic"/>
                <a:cs typeface="Century Gothic"/>
                <a:sym typeface="Century Gothic"/>
              </a:rPr>
              <a:t>T</a:t>
            </a:r>
            <a:r>
              <a:rPr lang="en-GB" sz="9900">
                <a:solidFill>
                  <a:schemeClr val="accent5"/>
                </a:solidFill>
                <a:latin typeface="Century Gothic"/>
                <a:ea typeface="Century Gothic"/>
                <a:cs typeface="Century Gothic"/>
                <a:sym typeface="Century Gothic"/>
              </a:rPr>
              <a:t>ü</a:t>
            </a:r>
            <a:r>
              <a:rPr lang="en-GB" sz="9900">
                <a:solidFill>
                  <a:srgbClr val="002060"/>
                </a:solidFill>
                <a:latin typeface="Century Gothic"/>
                <a:ea typeface="Century Gothic"/>
                <a:cs typeface="Century Gothic"/>
                <a:sym typeface="Century Gothic"/>
              </a:rPr>
              <a:t>r</a:t>
            </a:r>
            <a:endParaRPr sz="9900">
              <a:solidFill>
                <a:srgbClr val="002060"/>
              </a:solidFill>
              <a:latin typeface="Century Gothic"/>
              <a:ea typeface="Century Gothic"/>
              <a:cs typeface="Century Gothic"/>
              <a:sym typeface="Century Gothic"/>
            </a:endParaRPr>
          </a:p>
        </p:txBody>
      </p:sp>
      <p:sp>
        <p:nvSpPr>
          <p:cNvPr id="127" name="Google Shape;127;p17"/>
          <p:cNvSpPr/>
          <p:nvPr/>
        </p:nvSpPr>
        <p:spPr>
          <a:xfrm>
            <a:off x="1425946" y="772854"/>
            <a:ext cx="33837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rgbClr val="002060"/>
                </a:solidFill>
                <a:latin typeface="Century Gothic"/>
                <a:ea typeface="Century Gothic"/>
                <a:cs typeface="Century Gothic"/>
                <a:sym typeface="Century Gothic"/>
              </a:rPr>
              <a:t>f</a:t>
            </a:r>
            <a:r>
              <a:rPr lang="en-GB" sz="8100">
                <a:solidFill>
                  <a:schemeClr val="accent5"/>
                </a:solidFill>
                <a:latin typeface="Century Gothic"/>
                <a:ea typeface="Century Gothic"/>
                <a:cs typeface="Century Gothic"/>
                <a:sym typeface="Century Gothic"/>
              </a:rPr>
              <a:t>ü</a:t>
            </a:r>
            <a:r>
              <a:rPr lang="en-GB" sz="8100">
                <a:solidFill>
                  <a:srgbClr val="002060"/>
                </a:solidFill>
                <a:latin typeface="Century Gothic"/>
                <a:ea typeface="Century Gothic"/>
                <a:cs typeface="Century Gothic"/>
                <a:sym typeface="Century Gothic"/>
              </a:rPr>
              <a:t>hlen</a:t>
            </a:r>
            <a:endParaRPr sz="8100">
              <a:solidFill>
                <a:srgbClr val="FFCC00"/>
              </a:solidFill>
              <a:latin typeface="Century Gothic"/>
              <a:ea typeface="Century Gothic"/>
              <a:cs typeface="Century Gothic"/>
              <a:sym typeface="Century Gothic"/>
            </a:endParaRPr>
          </a:p>
        </p:txBody>
      </p:sp>
      <p:sp>
        <p:nvSpPr>
          <p:cNvPr id="128" name="Google Shape;128;p17"/>
          <p:cNvSpPr/>
          <p:nvPr/>
        </p:nvSpPr>
        <p:spPr>
          <a:xfrm>
            <a:off x="12665925" y="4850503"/>
            <a:ext cx="50184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accent5"/>
                </a:solidFill>
                <a:latin typeface="Century Gothic"/>
                <a:ea typeface="Century Gothic"/>
                <a:cs typeface="Century Gothic"/>
                <a:sym typeface="Century Gothic"/>
              </a:rPr>
              <a:t>ü</a:t>
            </a:r>
            <a:r>
              <a:rPr lang="en-GB" sz="8100">
                <a:solidFill>
                  <a:srgbClr val="002060"/>
                </a:solidFill>
                <a:latin typeface="Century Gothic"/>
                <a:ea typeface="Century Gothic"/>
                <a:cs typeface="Century Gothic"/>
                <a:sym typeface="Century Gothic"/>
              </a:rPr>
              <a:t>ber</a:t>
            </a:r>
            <a:endParaRPr sz="8100">
              <a:solidFill>
                <a:srgbClr val="002060"/>
              </a:solidFill>
              <a:latin typeface="Century Gothic"/>
              <a:ea typeface="Century Gothic"/>
              <a:cs typeface="Century Gothic"/>
              <a:sym typeface="Century Gothic"/>
            </a:endParaRPr>
          </a:p>
        </p:txBody>
      </p:sp>
      <p:sp>
        <p:nvSpPr>
          <p:cNvPr id="129" name="Google Shape;129;p17"/>
          <p:cNvSpPr/>
          <p:nvPr/>
        </p:nvSpPr>
        <p:spPr>
          <a:xfrm>
            <a:off x="13380867" y="750660"/>
            <a:ext cx="35883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rgbClr val="002060"/>
                </a:solidFill>
                <a:latin typeface="Century Gothic"/>
                <a:ea typeface="Century Gothic"/>
                <a:cs typeface="Century Gothic"/>
                <a:sym typeface="Century Gothic"/>
              </a:rPr>
              <a:t>gr</a:t>
            </a:r>
            <a:r>
              <a:rPr lang="en-GB" sz="8100">
                <a:solidFill>
                  <a:schemeClr val="accent5"/>
                </a:solidFill>
                <a:latin typeface="Century Gothic"/>
                <a:ea typeface="Century Gothic"/>
                <a:cs typeface="Century Gothic"/>
                <a:sym typeface="Century Gothic"/>
              </a:rPr>
              <a:t>ü</a:t>
            </a:r>
            <a:r>
              <a:rPr lang="en-GB" sz="8100">
                <a:solidFill>
                  <a:srgbClr val="002060"/>
                </a:solidFill>
                <a:latin typeface="Century Gothic"/>
                <a:ea typeface="Century Gothic"/>
                <a:cs typeface="Century Gothic"/>
                <a:sym typeface="Century Gothic"/>
              </a:rPr>
              <a:t>n</a:t>
            </a:r>
            <a:endParaRPr i="1" sz="8100">
              <a:solidFill>
                <a:srgbClr val="002060"/>
              </a:solidFill>
              <a:latin typeface="Century Gothic"/>
              <a:ea typeface="Century Gothic"/>
              <a:cs typeface="Century Gothic"/>
              <a:sym typeface="Century Gothic"/>
            </a:endParaRPr>
          </a:p>
        </p:txBody>
      </p:sp>
      <p:sp>
        <p:nvSpPr>
          <p:cNvPr id="130" name="Google Shape;130;p17"/>
          <p:cNvSpPr/>
          <p:nvPr/>
        </p:nvSpPr>
        <p:spPr>
          <a:xfrm>
            <a:off x="426745" y="4850503"/>
            <a:ext cx="54252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rgbClr val="002060"/>
                </a:solidFill>
                <a:latin typeface="Century Gothic"/>
                <a:ea typeface="Century Gothic"/>
                <a:cs typeface="Century Gothic"/>
                <a:sym typeface="Century Gothic"/>
              </a:rPr>
              <a:t>K</a:t>
            </a:r>
            <a:r>
              <a:rPr lang="en-GB" sz="8100">
                <a:solidFill>
                  <a:schemeClr val="accent5"/>
                </a:solidFill>
                <a:latin typeface="Century Gothic"/>
                <a:ea typeface="Century Gothic"/>
                <a:cs typeface="Century Gothic"/>
                <a:sym typeface="Century Gothic"/>
              </a:rPr>
              <a:t>ü</a:t>
            </a:r>
            <a:r>
              <a:rPr lang="en-GB" sz="8100">
                <a:solidFill>
                  <a:srgbClr val="002060"/>
                </a:solidFill>
                <a:latin typeface="Century Gothic"/>
                <a:ea typeface="Century Gothic"/>
                <a:cs typeface="Century Gothic"/>
                <a:sym typeface="Century Gothic"/>
              </a:rPr>
              <a:t>che</a:t>
            </a:r>
            <a:endParaRPr sz="8100">
              <a:solidFill>
                <a:srgbClr val="002060"/>
              </a:solidFill>
              <a:latin typeface="Century Gothic"/>
              <a:ea typeface="Century Gothic"/>
              <a:cs typeface="Century Gothic"/>
              <a:sym typeface="Century Gothic"/>
            </a:endParaRPr>
          </a:p>
        </p:txBody>
      </p:sp>
      <p:sp>
        <p:nvSpPr>
          <p:cNvPr id="131" name="Google Shape;131;p17"/>
          <p:cNvSpPr/>
          <p:nvPr/>
        </p:nvSpPr>
        <p:spPr>
          <a:xfrm>
            <a:off x="8032976" y="6846728"/>
            <a:ext cx="21810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rgbClr val="002060"/>
                </a:solidFill>
                <a:latin typeface="Century Gothic"/>
                <a:ea typeface="Century Gothic"/>
                <a:cs typeface="Century Gothic"/>
                <a:sym typeface="Century Gothic"/>
              </a:rPr>
              <a:t>fr</a:t>
            </a:r>
            <a:r>
              <a:rPr lang="en-GB" sz="8100">
                <a:solidFill>
                  <a:schemeClr val="accent5"/>
                </a:solidFill>
                <a:latin typeface="Century Gothic"/>
                <a:ea typeface="Century Gothic"/>
                <a:cs typeface="Century Gothic"/>
                <a:sym typeface="Century Gothic"/>
              </a:rPr>
              <a:t>ü</a:t>
            </a:r>
            <a:r>
              <a:rPr lang="en-GB" sz="8100">
                <a:solidFill>
                  <a:srgbClr val="002060"/>
                </a:solidFill>
                <a:latin typeface="Century Gothic"/>
                <a:ea typeface="Century Gothic"/>
                <a:cs typeface="Century Gothic"/>
                <a:sym typeface="Century Gothic"/>
              </a:rPr>
              <a:t>h</a:t>
            </a:r>
            <a:endParaRPr sz="8100">
              <a:solidFill>
                <a:srgbClr val="002060"/>
              </a:solidFill>
              <a:latin typeface="Century Gothic"/>
              <a:ea typeface="Century Gothic"/>
              <a:cs typeface="Century Gothic"/>
              <a:sym typeface="Century Gothic"/>
            </a:endParaRPr>
          </a:p>
        </p:txBody>
      </p:sp>
      <p:pic>
        <p:nvPicPr>
          <p:cNvPr descr="door" id="132" name="Google Shape;132;p17"/>
          <p:cNvPicPr preferRelativeResize="0"/>
          <p:nvPr/>
        </p:nvPicPr>
        <p:blipFill rotWithShape="1">
          <a:blip r:embed="rId3">
            <a:alphaModFix/>
          </a:blip>
          <a:srcRect b="0" l="0" r="0" t="0"/>
          <a:stretch/>
        </p:blipFill>
        <p:spPr>
          <a:xfrm>
            <a:off x="8717418" y="3193828"/>
            <a:ext cx="1080692" cy="1760595"/>
          </a:xfrm>
          <a:prstGeom prst="rect">
            <a:avLst/>
          </a:prstGeom>
          <a:noFill/>
          <a:ln>
            <a:noFill/>
          </a:ln>
        </p:spPr>
      </p:pic>
      <p:pic>
        <p:nvPicPr>
          <p:cNvPr descr="lots of emojis with different expressions" id="133" name="Google Shape;133;p17"/>
          <p:cNvPicPr preferRelativeResize="0"/>
          <p:nvPr/>
        </p:nvPicPr>
        <p:blipFill rotWithShape="1">
          <a:blip r:embed="rId4">
            <a:alphaModFix/>
          </a:blip>
          <a:srcRect b="0" l="0" r="0" t="0"/>
          <a:stretch/>
        </p:blipFill>
        <p:spPr>
          <a:xfrm>
            <a:off x="1721367" y="2348225"/>
            <a:ext cx="2835734" cy="1687260"/>
          </a:xfrm>
          <a:prstGeom prst="rect">
            <a:avLst/>
          </a:prstGeom>
          <a:noFill/>
          <a:ln>
            <a:noFill/>
          </a:ln>
        </p:spPr>
      </p:pic>
      <p:pic>
        <p:nvPicPr>
          <p:cNvPr descr="green splat" id="134" name="Google Shape;134;p17"/>
          <p:cNvPicPr preferRelativeResize="0"/>
          <p:nvPr/>
        </p:nvPicPr>
        <p:blipFill rotWithShape="1">
          <a:blip r:embed="rId5">
            <a:alphaModFix/>
          </a:blip>
          <a:srcRect b="0" l="0" r="0" t="0"/>
          <a:stretch/>
        </p:blipFill>
        <p:spPr>
          <a:xfrm>
            <a:off x="14049258" y="2033744"/>
            <a:ext cx="2450885" cy="2320170"/>
          </a:xfrm>
          <a:prstGeom prst="rect">
            <a:avLst/>
          </a:prstGeom>
          <a:noFill/>
          <a:ln>
            <a:noFill/>
          </a:ln>
        </p:spPr>
      </p:pic>
      <p:pic>
        <p:nvPicPr>
          <p:cNvPr descr="kitchen" id="135" name="Google Shape;135;p17"/>
          <p:cNvPicPr preferRelativeResize="0"/>
          <p:nvPr/>
        </p:nvPicPr>
        <p:blipFill rotWithShape="1">
          <a:blip r:embed="rId6">
            <a:alphaModFix/>
          </a:blip>
          <a:srcRect b="0" l="0" r="0" t="0"/>
          <a:stretch/>
        </p:blipFill>
        <p:spPr>
          <a:xfrm>
            <a:off x="1584386" y="6302722"/>
            <a:ext cx="3029873" cy="2125961"/>
          </a:xfrm>
          <a:prstGeom prst="rect">
            <a:avLst/>
          </a:prstGeom>
          <a:noFill/>
          <a:ln>
            <a:noFill/>
          </a:ln>
        </p:spPr>
      </p:pic>
      <p:pic>
        <p:nvPicPr>
          <p:cNvPr descr="dog jumping over fence" id="136" name="Google Shape;136;p17"/>
          <p:cNvPicPr preferRelativeResize="0"/>
          <p:nvPr/>
        </p:nvPicPr>
        <p:blipFill rotWithShape="1">
          <a:blip r:embed="rId7">
            <a:alphaModFix/>
          </a:blip>
          <a:srcRect b="0" l="0" r="0" t="0"/>
          <a:stretch/>
        </p:blipFill>
        <p:spPr>
          <a:xfrm>
            <a:off x="13659963" y="6334071"/>
            <a:ext cx="3064257" cy="2063264"/>
          </a:xfrm>
          <a:prstGeom prst="rect">
            <a:avLst/>
          </a:prstGeom>
          <a:noFill/>
          <a:ln>
            <a:noFill/>
          </a:ln>
        </p:spPr>
      </p:pic>
      <p:sp>
        <p:nvSpPr>
          <p:cNvPr id="137" name="Google Shape;137;p17"/>
          <p:cNvSpPr txBox="1"/>
          <p:nvPr/>
        </p:nvSpPr>
        <p:spPr>
          <a:xfrm>
            <a:off x="7034446" y="8320513"/>
            <a:ext cx="2540700" cy="876900"/>
          </a:xfrm>
          <a:prstGeom prst="rect">
            <a:avLst/>
          </a:prstGeom>
          <a:solidFill>
            <a:srgbClr val="FFCC00"/>
          </a:solid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4800">
                <a:solidFill>
                  <a:srgbClr val="002060"/>
                </a:solidFill>
                <a:latin typeface="Century Gothic"/>
                <a:ea typeface="Century Gothic"/>
                <a:cs typeface="Century Gothic"/>
                <a:sym typeface="Century Gothic"/>
              </a:rPr>
              <a:t>05:30!!!</a:t>
            </a:r>
            <a:endParaRPr sz="2100"/>
          </a:p>
        </p:txBody>
      </p:sp>
      <p:pic>
        <p:nvPicPr>
          <p:cNvPr descr="clock " id="138" name="Google Shape;138;p17"/>
          <p:cNvPicPr preferRelativeResize="0"/>
          <p:nvPr/>
        </p:nvPicPr>
        <p:blipFill rotWithShape="1">
          <a:blip r:embed="rId8">
            <a:alphaModFix/>
          </a:blip>
          <a:srcRect b="0" l="0" r="0" t="0"/>
          <a:stretch/>
        </p:blipFill>
        <p:spPr>
          <a:xfrm>
            <a:off x="9798110" y="8280666"/>
            <a:ext cx="961129" cy="95685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8"/>
          <p:cNvSpPr txBox="1"/>
          <p:nvPr>
            <p:ph idx="4294967295" type="title"/>
          </p:nvPr>
        </p:nvSpPr>
        <p:spPr>
          <a:xfrm>
            <a:off x="8207316" y="352556"/>
            <a:ext cx="1843200" cy="1969200"/>
          </a:xfrm>
          <a:prstGeom prst="rect">
            <a:avLst/>
          </a:prstGeom>
          <a:noFill/>
          <a:ln>
            <a:noFill/>
          </a:ln>
        </p:spPr>
        <p:txBody>
          <a:bodyPr anchorCtr="0" anchor="ctr" bIns="68550" lIns="137150" spcFirstLastPara="1" rIns="137150" wrap="square" tIns="68550">
            <a:noAutofit/>
          </a:bodyPr>
          <a:lstStyle/>
          <a:p>
            <a:pPr indent="0" lvl="0" marL="0" rtl="0" algn="ctr">
              <a:lnSpc>
                <a:spcPct val="90000"/>
              </a:lnSpc>
              <a:spcBef>
                <a:spcPts val="0"/>
              </a:spcBef>
              <a:spcAft>
                <a:spcPts val="0"/>
              </a:spcAft>
              <a:buClr>
                <a:srgbClr val="002060"/>
              </a:buClr>
              <a:buSzPts val="14400"/>
              <a:buFont typeface="Century Gothic"/>
              <a:buNone/>
            </a:pPr>
            <a:r>
              <a:rPr b="1" lang="en-GB" sz="14400">
                <a:solidFill>
                  <a:srgbClr val="002060"/>
                </a:solidFill>
              </a:rPr>
              <a:t>ü</a:t>
            </a:r>
            <a:endParaRPr sz="14400"/>
          </a:p>
        </p:txBody>
      </p:sp>
      <p:sp>
        <p:nvSpPr>
          <p:cNvPr id="144" name="Google Shape;144;p18"/>
          <p:cNvSpPr/>
          <p:nvPr/>
        </p:nvSpPr>
        <p:spPr>
          <a:xfrm>
            <a:off x="6406665" y="2634018"/>
            <a:ext cx="5704200" cy="4082700"/>
          </a:xfrm>
          <a:prstGeom prst="roundRect">
            <a:avLst>
              <a:gd fmla="val 16667" name="adj"/>
            </a:avLst>
          </a:prstGeom>
          <a:solidFill>
            <a:schemeClr val="lt1"/>
          </a:solidFill>
          <a:ln cap="flat" cmpd="sng" w="57150">
            <a:solidFill>
              <a:schemeClr val="accent5"/>
            </a:solidFill>
            <a:prstDash val="solid"/>
            <a:miter lim="800000"/>
            <a:headEnd len="sm" w="sm" type="none"/>
            <a:tailEnd len="sm" w="sm" type="none"/>
          </a:ln>
        </p:spPr>
        <p:txBody>
          <a:bodyPr anchorCtr="0" anchor="b" bIns="68550" lIns="137150" spcFirstLastPara="1" rIns="137150" wrap="square" tIns="68550">
            <a:noAutofit/>
          </a:bodyPr>
          <a:lstStyle/>
          <a:p>
            <a:pPr indent="0" lvl="0" marL="0" marR="0" rtl="0" algn="ctr">
              <a:spcBef>
                <a:spcPts val="0"/>
              </a:spcBef>
              <a:spcAft>
                <a:spcPts val="0"/>
              </a:spcAft>
              <a:buNone/>
            </a:pPr>
            <a:r>
              <a:rPr lang="en-GB" sz="9900">
                <a:solidFill>
                  <a:srgbClr val="002060"/>
                </a:solidFill>
                <a:latin typeface="Century Gothic"/>
                <a:ea typeface="Century Gothic"/>
                <a:cs typeface="Century Gothic"/>
                <a:sym typeface="Century Gothic"/>
              </a:rPr>
              <a:t>f</a:t>
            </a:r>
            <a:r>
              <a:rPr lang="en-GB" sz="9900">
                <a:solidFill>
                  <a:schemeClr val="accent5"/>
                </a:solidFill>
                <a:latin typeface="Century Gothic"/>
                <a:ea typeface="Century Gothic"/>
                <a:cs typeface="Century Gothic"/>
                <a:sym typeface="Century Gothic"/>
              </a:rPr>
              <a:t>ü</a:t>
            </a:r>
            <a:r>
              <a:rPr lang="en-GB" sz="9900">
                <a:solidFill>
                  <a:srgbClr val="002060"/>
                </a:solidFill>
                <a:latin typeface="Century Gothic"/>
                <a:ea typeface="Century Gothic"/>
                <a:cs typeface="Century Gothic"/>
                <a:sym typeface="Century Gothic"/>
              </a:rPr>
              <a:t>nf</a:t>
            </a:r>
            <a:endParaRPr sz="9900">
              <a:solidFill>
                <a:srgbClr val="002060"/>
              </a:solidFill>
              <a:latin typeface="Century Gothic"/>
              <a:ea typeface="Century Gothic"/>
              <a:cs typeface="Century Gothic"/>
              <a:sym typeface="Century Gothic"/>
            </a:endParaRPr>
          </a:p>
        </p:txBody>
      </p:sp>
      <p:sp>
        <p:nvSpPr>
          <p:cNvPr id="145" name="Google Shape;145;p18"/>
          <p:cNvSpPr/>
          <p:nvPr/>
        </p:nvSpPr>
        <p:spPr>
          <a:xfrm>
            <a:off x="1501380" y="740087"/>
            <a:ext cx="40401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rgbClr val="002060"/>
                </a:solidFill>
                <a:latin typeface="Century Gothic"/>
                <a:ea typeface="Century Gothic"/>
                <a:cs typeface="Century Gothic"/>
                <a:sym typeface="Century Gothic"/>
              </a:rPr>
              <a:t>R</a:t>
            </a:r>
            <a:r>
              <a:rPr lang="en-GB" sz="8100">
                <a:solidFill>
                  <a:schemeClr val="accent5"/>
                </a:solidFill>
                <a:latin typeface="Century Gothic"/>
                <a:ea typeface="Century Gothic"/>
                <a:cs typeface="Century Gothic"/>
                <a:sym typeface="Century Gothic"/>
              </a:rPr>
              <a:t>ü</a:t>
            </a:r>
            <a:r>
              <a:rPr lang="en-GB" sz="8100">
                <a:solidFill>
                  <a:srgbClr val="002060"/>
                </a:solidFill>
                <a:latin typeface="Century Gothic"/>
                <a:ea typeface="Century Gothic"/>
                <a:cs typeface="Century Gothic"/>
                <a:sym typeface="Century Gothic"/>
              </a:rPr>
              <a:t>cken</a:t>
            </a:r>
            <a:endParaRPr sz="8100">
              <a:solidFill>
                <a:srgbClr val="FFCC00"/>
              </a:solidFill>
              <a:latin typeface="Century Gothic"/>
              <a:ea typeface="Century Gothic"/>
              <a:cs typeface="Century Gothic"/>
              <a:sym typeface="Century Gothic"/>
            </a:endParaRPr>
          </a:p>
        </p:txBody>
      </p:sp>
      <p:sp>
        <p:nvSpPr>
          <p:cNvPr id="146" name="Google Shape;146;p18"/>
          <p:cNvSpPr/>
          <p:nvPr/>
        </p:nvSpPr>
        <p:spPr>
          <a:xfrm>
            <a:off x="12256968" y="870650"/>
            <a:ext cx="54990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rgbClr val="002060"/>
                </a:solidFill>
                <a:latin typeface="Century Gothic"/>
                <a:ea typeface="Century Gothic"/>
                <a:cs typeface="Century Gothic"/>
                <a:sym typeface="Century Gothic"/>
              </a:rPr>
              <a:t>w</a:t>
            </a:r>
            <a:r>
              <a:rPr lang="en-GB" sz="8100">
                <a:solidFill>
                  <a:schemeClr val="accent5"/>
                </a:solidFill>
                <a:latin typeface="Century Gothic"/>
                <a:ea typeface="Century Gothic"/>
                <a:cs typeface="Century Gothic"/>
                <a:sym typeface="Century Gothic"/>
              </a:rPr>
              <a:t>ü</a:t>
            </a:r>
            <a:r>
              <a:rPr lang="en-GB" sz="8100">
                <a:solidFill>
                  <a:srgbClr val="002060"/>
                </a:solidFill>
                <a:latin typeface="Century Gothic"/>
                <a:ea typeface="Century Gothic"/>
                <a:cs typeface="Century Gothic"/>
                <a:sym typeface="Century Gothic"/>
              </a:rPr>
              <a:t>nschen</a:t>
            </a:r>
            <a:endParaRPr sz="8100">
              <a:solidFill>
                <a:srgbClr val="002060"/>
              </a:solidFill>
              <a:latin typeface="Century Gothic"/>
              <a:ea typeface="Century Gothic"/>
              <a:cs typeface="Century Gothic"/>
              <a:sym typeface="Century Gothic"/>
            </a:endParaRPr>
          </a:p>
        </p:txBody>
      </p:sp>
      <p:sp>
        <p:nvSpPr>
          <p:cNvPr id="147" name="Google Shape;147;p18"/>
          <p:cNvSpPr/>
          <p:nvPr/>
        </p:nvSpPr>
        <p:spPr>
          <a:xfrm>
            <a:off x="13325634" y="5198550"/>
            <a:ext cx="35883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rgbClr val="002060"/>
                </a:solidFill>
                <a:latin typeface="Century Gothic"/>
                <a:ea typeface="Century Gothic"/>
                <a:cs typeface="Century Gothic"/>
                <a:sym typeface="Century Gothic"/>
              </a:rPr>
              <a:t>St</a:t>
            </a:r>
            <a:r>
              <a:rPr lang="en-GB" sz="8100">
                <a:solidFill>
                  <a:schemeClr val="accent5"/>
                </a:solidFill>
                <a:latin typeface="Century Gothic"/>
                <a:ea typeface="Century Gothic"/>
                <a:cs typeface="Century Gothic"/>
                <a:sym typeface="Century Gothic"/>
              </a:rPr>
              <a:t>ü</a:t>
            </a:r>
            <a:r>
              <a:rPr lang="en-GB" sz="8100">
                <a:solidFill>
                  <a:srgbClr val="002060"/>
                </a:solidFill>
                <a:latin typeface="Century Gothic"/>
                <a:ea typeface="Century Gothic"/>
                <a:cs typeface="Century Gothic"/>
                <a:sym typeface="Century Gothic"/>
              </a:rPr>
              <a:t>ck</a:t>
            </a:r>
            <a:endParaRPr i="1" sz="8100">
              <a:solidFill>
                <a:srgbClr val="002060"/>
              </a:solidFill>
              <a:latin typeface="Century Gothic"/>
              <a:ea typeface="Century Gothic"/>
              <a:cs typeface="Century Gothic"/>
              <a:sym typeface="Century Gothic"/>
            </a:endParaRPr>
          </a:p>
        </p:txBody>
      </p:sp>
      <p:sp>
        <p:nvSpPr>
          <p:cNvPr id="148" name="Google Shape;148;p18"/>
          <p:cNvSpPr/>
          <p:nvPr/>
        </p:nvSpPr>
        <p:spPr>
          <a:xfrm>
            <a:off x="649758" y="6112698"/>
            <a:ext cx="54252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rgbClr val="002060"/>
                </a:solidFill>
                <a:latin typeface="Century Gothic"/>
                <a:ea typeface="Century Gothic"/>
                <a:cs typeface="Century Gothic"/>
                <a:sym typeface="Century Gothic"/>
              </a:rPr>
              <a:t>Gl</a:t>
            </a:r>
            <a:r>
              <a:rPr lang="en-GB" sz="8100">
                <a:solidFill>
                  <a:schemeClr val="accent5"/>
                </a:solidFill>
                <a:latin typeface="Century Gothic"/>
                <a:ea typeface="Century Gothic"/>
                <a:cs typeface="Century Gothic"/>
                <a:sym typeface="Century Gothic"/>
              </a:rPr>
              <a:t>ü</a:t>
            </a:r>
            <a:r>
              <a:rPr lang="en-GB" sz="8100">
                <a:solidFill>
                  <a:srgbClr val="002060"/>
                </a:solidFill>
                <a:latin typeface="Century Gothic"/>
                <a:ea typeface="Century Gothic"/>
                <a:cs typeface="Century Gothic"/>
                <a:sym typeface="Century Gothic"/>
              </a:rPr>
              <a:t>ck</a:t>
            </a:r>
            <a:endParaRPr sz="8100">
              <a:solidFill>
                <a:srgbClr val="002060"/>
              </a:solidFill>
              <a:latin typeface="Century Gothic"/>
              <a:ea typeface="Century Gothic"/>
              <a:cs typeface="Century Gothic"/>
              <a:sym typeface="Century Gothic"/>
            </a:endParaRPr>
          </a:p>
        </p:txBody>
      </p:sp>
      <p:sp>
        <p:nvSpPr>
          <p:cNvPr id="149" name="Google Shape;149;p18"/>
          <p:cNvSpPr/>
          <p:nvPr/>
        </p:nvSpPr>
        <p:spPr>
          <a:xfrm>
            <a:off x="7207485" y="7121766"/>
            <a:ext cx="39993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rgbClr val="002060"/>
                </a:solidFill>
                <a:latin typeface="Century Gothic"/>
                <a:ea typeface="Century Gothic"/>
                <a:cs typeface="Century Gothic"/>
                <a:sym typeface="Century Gothic"/>
              </a:rPr>
              <a:t>m</a:t>
            </a:r>
            <a:r>
              <a:rPr lang="en-GB" sz="8100">
                <a:solidFill>
                  <a:schemeClr val="accent5"/>
                </a:solidFill>
                <a:latin typeface="Century Gothic"/>
                <a:ea typeface="Century Gothic"/>
                <a:cs typeface="Century Gothic"/>
                <a:sym typeface="Century Gothic"/>
              </a:rPr>
              <a:t>ü</a:t>
            </a:r>
            <a:r>
              <a:rPr lang="en-GB" sz="8100">
                <a:solidFill>
                  <a:srgbClr val="002060"/>
                </a:solidFill>
                <a:latin typeface="Century Gothic"/>
                <a:ea typeface="Century Gothic"/>
                <a:cs typeface="Century Gothic"/>
                <a:sym typeface="Century Gothic"/>
              </a:rPr>
              <a:t>ssen</a:t>
            </a:r>
            <a:endParaRPr sz="8100">
              <a:solidFill>
                <a:srgbClr val="002060"/>
              </a:solidFill>
              <a:latin typeface="Century Gothic"/>
              <a:ea typeface="Century Gothic"/>
              <a:cs typeface="Century Gothic"/>
              <a:sym typeface="Century Gothic"/>
            </a:endParaRPr>
          </a:p>
        </p:txBody>
      </p:sp>
      <p:pic>
        <p:nvPicPr>
          <p:cNvPr descr="number 5 with a dice" id="150" name="Google Shape;150;p18"/>
          <p:cNvPicPr preferRelativeResize="0"/>
          <p:nvPr/>
        </p:nvPicPr>
        <p:blipFill rotWithShape="1">
          <a:blip r:embed="rId3">
            <a:alphaModFix/>
          </a:blip>
          <a:srcRect b="0" l="0" r="0" t="0"/>
          <a:stretch/>
        </p:blipFill>
        <p:spPr>
          <a:xfrm>
            <a:off x="8314321" y="2999442"/>
            <a:ext cx="1785492" cy="2130973"/>
          </a:xfrm>
          <a:prstGeom prst="rect">
            <a:avLst/>
          </a:prstGeom>
          <a:noFill/>
          <a:ln>
            <a:noFill/>
          </a:ln>
        </p:spPr>
      </p:pic>
      <p:pic>
        <p:nvPicPr>
          <p:cNvPr descr="the separate piece of pizza" id="151" name="Google Shape;151;p18"/>
          <p:cNvPicPr preferRelativeResize="0"/>
          <p:nvPr/>
        </p:nvPicPr>
        <p:blipFill rotWithShape="1">
          <a:blip r:embed="rId4">
            <a:alphaModFix/>
          </a:blip>
          <a:srcRect b="0" l="0" r="0" t="0"/>
          <a:stretch/>
        </p:blipFill>
        <p:spPr>
          <a:xfrm>
            <a:off x="15290314" y="6719817"/>
            <a:ext cx="1266978" cy="842541"/>
          </a:xfrm>
          <a:prstGeom prst="rect">
            <a:avLst/>
          </a:prstGeom>
          <a:noFill/>
          <a:ln>
            <a:noFill/>
          </a:ln>
        </p:spPr>
      </p:pic>
      <p:pic>
        <p:nvPicPr>
          <p:cNvPr descr="piece of pizza" id="152" name="Google Shape;152;p18"/>
          <p:cNvPicPr preferRelativeResize="0"/>
          <p:nvPr/>
        </p:nvPicPr>
        <p:blipFill rotWithShape="1">
          <a:blip r:embed="rId5">
            <a:alphaModFix/>
          </a:blip>
          <a:srcRect b="0" l="0" r="0" t="0"/>
          <a:stretch/>
        </p:blipFill>
        <p:spPr>
          <a:xfrm>
            <a:off x="13877409" y="6719817"/>
            <a:ext cx="2053778" cy="1975050"/>
          </a:xfrm>
          <a:prstGeom prst="rect">
            <a:avLst/>
          </a:prstGeom>
          <a:noFill/>
          <a:ln>
            <a:noFill/>
          </a:ln>
        </p:spPr>
      </p:pic>
      <p:cxnSp>
        <p:nvCxnSpPr>
          <p:cNvPr descr="arrow pointing to the piece of pizza" id="153" name="Google Shape;153;p18"/>
          <p:cNvCxnSpPr/>
          <p:nvPr/>
        </p:nvCxnSpPr>
        <p:spPr>
          <a:xfrm rot="10800000">
            <a:off x="16263022" y="7619797"/>
            <a:ext cx="496800" cy="697500"/>
          </a:xfrm>
          <a:prstGeom prst="straightConnector1">
            <a:avLst/>
          </a:prstGeom>
          <a:noFill/>
          <a:ln cap="flat" cmpd="sng" w="50800">
            <a:solidFill>
              <a:srgbClr val="002060"/>
            </a:solidFill>
            <a:prstDash val="solid"/>
            <a:miter lim="800000"/>
            <a:headEnd len="sm" w="sm" type="none"/>
            <a:tailEnd len="med" w="med" type="triangle"/>
          </a:ln>
        </p:spPr>
      </p:cxnSp>
      <p:sp>
        <p:nvSpPr>
          <p:cNvPr id="154" name="Google Shape;154;p18"/>
          <p:cNvSpPr txBox="1"/>
          <p:nvPr/>
        </p:nvSpPr>
        <p:spPr>
          <a:xfrm>
            <a:off x="7281640" y="8159858"/>
            <a:ext cx="3850500" cy="554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2700">
                <a:solidFill>
                  <a:srgbClr val="002060"/>
                </a:solidFill>
                <a:latin typeface="Century Gothic"/>
                <a:ea typeface="Century Gothic"/>
                <a:cs typeface="Century Gothic"/>
                <a:sym typeface="Century Gothic"/>
              </a:rPr>
              <a:t>[to have to/must]</a:t>
            </a:r>
            <a:endParaRPr sz="2100"/>
          </a:p>
        </p:txBody>
      </p:sp>
      <p:sp>
        <p:nvSpPr>
          <p:cNvPr id="155" name="Google Shape;155;p18"/>
          <p:cNvSpPr txBox="1"/>
          <p:nvPr/>
        </p:nvSpPr>
        <p:spPr>
          <a:xfrm>
            <a:off x="1436823" y="7182774"/>
            <a:ext cx="3850500" cy="554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2700">
                <a:solidFill>
                  <a:srgbClr val="002060"/>
                </a:solidFill>
                <a:latin typeface="Century Gothic"/>
                <a:ea typeface="Century Gothic"/>
                <a:cs typeface="Century Gothic"/>
                <a:sym typeface="Century Gothic"/>
              </a:rPr>
              <a:t>[luck/happiness]</a:t>
            </a:r>
            <a:endParaRPr sz="2100"/>
          </a:p>
        </p:txBody>
      </p:sp>
      <p:sp>
        <p:nvSpPr>
          <p:cNvPr id="156" name="Google Shape;156;p18"/>
          <p:cNvSpPr txBox="1"/>
          <p:nvPr/>
        </p:nvSpPr>
        <p:spPr>
          <a:xfrm>
            <a:off x="12908967" y="1978686"/>
            <a:ext cx="3850500" cy="554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2700">
                <a:solidFill>
                  <a:srgbClr val="002060"/>
                </a:solidFill>
                <a:latin typeface="Century Gothic"/>
                <a:ea typeface="Century Gothic"/>
                <a:cs typeface="Century Gothic"/>
                <a:sym typeface="Century Gothic"/>
              </a:rPr>
              <a:t>[to wish]</a:t>
            </a:r>
            <a:endParaRPr sz="2100"/>
          </a:p>
        </p:txBody>
      </p:sp>
      <p:pic>
        <p:nvPicPr>
          <p:cNvPr id="157" name="Google Shape;157;p18"/>
          <p:cNvPicPr preferRelativeResize="0"/>
          <p:nvPr/>
        </p:nvPicPr>
        <p:blipFill>
          <a:blip r:embed="rId6">
            <a:alphaModFix/>
          </a:blip>
          <a:stretch>
            <a:fillRect/>
          </a:stretch>
        </p:blipFill>
        <p:spPr>
          <a:xfrm>
            <a:off x="1946100" y="2123148"/>
            <a:ext cx="1708276" cy="3007274"/>
          </a:xfrm>
          <a:prstGeom prst="rect">
            <a:avLst/>
          </a:prstGeom>
          <a:noFill/>
          <a:ln>
            <a:noFill/>
          </a:ln>
        </p:spPr>
      </p:pic>
      <p:cxnSp>
        <p:nvCxnSpPr>
          <p:cNvPr descr="arrow pointing to the person's back" id="158" name="Google Shape;158;p18"/>
          <p:cNvCxnSpPr/>
          <p:nvPr/>
        </p:nvCxnSpPr>
        <p:spPr>
          <a:xfrm rot="10800000">
            <a:off x="2805439" y="3206463"/>
            <a:ext cx="1987200" cy="678600"/>
          </a:xfrm>
          <a:prstGeom prst="straightConnector1">
            <a:avLst/>
          </a:prstGeom>
          <a:noFill/>
          <a:ln cap="flat" cmpd="sng" w="50800">
            <a:solidFill>
              <a:srgbClr val="002060"/>
            </a:solidFill>
            <a:prstDash val="solid"/>
            <a:miter lim="800000"/>
            <a:headEnd len="sm" w="sm"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graphicFrame>
        <p:nvGraphicFramePr>
          <p:cNvPr id="163" name="Google Shape;163;p19"/>
          <p:cNvGraphicFramePr/>
          <p:nvPr/>
        </p:nvGraphicFramePr>
        <p:xfrm>
          <a:off x="2161600" y="323750"/>
          <a:ext cx="3000000" cy="3000000"/>
        </p:xfrm>
        <a:graphic>
          <a:graphicData uri="http://schemas.openxmlformats.org/drawingml/2006/table">
            <a:tbl>
              <a:tblPr>
                <a:noFill/>
                <a:tableStyleId>{A2136F68-126A-4C7A-BFAC-7919043850FE}</a:tableStyleId>
              </a:tblPr>
              <a:tblGrid>
                <a:gridCol w="6990200"/>
                <a:gridCol w="6793375"/>
              </a:tblGrid>
              <a:tr h="806175">
                <a:tc>
                  <a:txBody>
                    <a:bodyPr/>
                    <a:lstStyle/>
                    <a:p>
                      <a:pPr indent="0" lvl="0" marL="0" rtl="0" algn="l">
                        <a:spcBef>
                          <a:spcPts val="0"/>
                        </a:spcBef>
                        <a:spcAft>
                          <a:spcPts val="0"/>
                        </a:spcAft>
                        <a:buNone/>
                      </a:pPr>
                      <a:r>
                        <a:rPr lang="en-GB" sz="3200">
                          <a:latin typeface="Montserrat"/>
                          <a:ea typeface="Montserrat"/>
                          <a:cs typeface="Montserrat"/>
                          <a:sym typeface="Montserrat"/>
                        </a:rPr>
                        <a:t>lassen</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to leave, leaving</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806175">
                <a:tc>
                  <a:txBody>
                    <a:bodyPr/>
                    <a:lstStyle/>
                    <a:p>
                      <a:pPr indent="0" lvl="0" marL="0" rtl="0" algn="l">
                        <a:spcBef>
                          <a:spcPts val="0"/>
                        </a:spcBef>
                        <a:spcAft>
                          <a:spcPts val="0"/>
                        </a:spcAft>
                        <a:buNone/>
                      </a:pPr>
                      <a:r>
                        <a:rPr lang="en-GB" sz="3200">
                          <a:latin typeface="Montserrat"/>
                          <a:ea typeface="Montserrat"/>
                          <a:cs typeface="Montserrat"/>
                          <a:sym typeface="Montserrat"/>
                        </a:rPr>
                        <a:t>nehmen</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to take, taking</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806175">
                <a:tc>
                  <a:txBody>
                    <a:bodyPr/>
                    <a:lstStyle/>
                    <a:p>
                      <a:pPr indent="0" lvl="0" marL="0" rtl="0" algn="l">
                        <a:spcBef>
                          <a:spcPts val="0"/>
                        </a:spcBef>
                        <a:spcAft>
                          <a:spcPts val="0"/>
                        </a:spcAft>
                        <a:buNone/>
                      </a:pPr>
                      <a:r>
                        <a:rPr lang="en-GB" sz="3200">
                          <a:latin typeface="Montserrat"/>
                          <a:ea typeface="Montserrat"/>
                          <a:cs typeface="Montserrat"/>
                          <a:sym typeface="Montserrat"/>
                        </a:rPr>
                        <a:t>halten</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to stop, stopping</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806175">
                <a:tc>
                  <a:txBody>
                    <a:bodyPr/>
                    <a:lstStyle/>
                    <a:p>
                      <a:pPr indent="0" lvl="0" marL="0" rtl="0" algn="l">
                        <a:spcBef>
                          <a:spcPts val="0"/>
                        </a:spcBef>
                        <a:spcAft>
                          <a:spcPts val="0"/>
                        </a:spcAft>
                        <a:buNone/>
                      </a:pPr>
                      <a:r>
                        <a:rPr lang="en-GB" sz="3200">
                          <a:latin typeface="Montserrat"/>
                          <a:ea typeface="Montserrat"/>
                          <a:cs typeface="Montserrat"/>
                          <a:sym typeface="Montserrat"/>
                        </a:rPr>
                        <a:t>dann</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then</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806175">
                <a:tc>
                  <a:txBody>
                    <a:bodyPr/>
                    <a:lstStyle/>
                    <a:p>
                      <a:pPr indent="0" lvl="0" marL="0" rtl="0" algn="l">
                        <a:spcBef>
                          <a:spcPts val="0"/>
                        </a:spcBef>
                        <a:spcAft>
                          <a:spcPts val="0"/>
                        </a:spcAft>
                        <a:buNone/>
                      </a:pPr>
                      <a:r>
                        <a:rPr lang="en-GB" sz="3200">
                          <a:latin typeface="Montserrat"/>
                          <a:ea typeface="Montserrat"/>
                          <a:cs typeface="Montserrat"/>
                          <a:sym typeface="Montserrat"/>
                        </a:rPr>
                        <a:t>später</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later</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806175">
                <a:tc>
                  <a:txBody>
                    <a:bodyPr/>
                    <a:lstStyle/>
                    <a:p>
                      <a:pPr indent="0" lvl="0" marL="0" rtl="0" algn="l">
                        <a:spcBef>
                          <a:spcPts val="0"/>
                        </a:spcBef>
                        <a:spcAft>
                          <a:spcPts val="0"/>
                        </a:spcAft>
                        <a:buNone/>
                      </a:pPr>
                      <a:r>
                        <a:rPr lang="en-GB" sz="3200">
                          <a:latin typeface="Montserrat"/>
                          <a:ea typeface="Montserrat"/>
                          <a:cs typeface="Montserrat"/>
                          <a:sym typeface="Montserrat"/>
                        </a:rPr>
                        <a:t>deshalb</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for that reason</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806175">
                <a:tc>
                  <a:txBody>
                    <a:bodyPr/>
                    <a:lstStyle/>
                    <a:p>
                      <a:pPr indent="0" lvl="0" marL="0" rtl="0" algn="l">
                        <a:spcBef>
                          <a:spcPts val="0"/>
                        </a:spcBef>
                        <a:spcAft>
                          <a:spcPts val="0"/>
                        </a:spcAft>
                        <a:buNone/>
                      </a:pPr>
                      <a:r>
                        <a:rPr lang="en-GB" sz="3200">
                          <a:latin typeface="Montserrat"/>
                          <a:ea typeface="Montserrat"/>
                          <a:cs typeface="Montserrat"/>
                          <a:sym typeface="Montserrat"/>
                        </a:rPr>
                        <a:t>schließlich</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in the end, finally</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806175">
                <a:tc>
                  <a:txBody>
                    <a:bodyPr/>
                    <a:lstStyle/>
                    <a:p>
                      <a:pPr indent="0" lvl="0" marL="0" rtl="0" algn="l">
                        <a:spcBef>
                          <a:spcPts val="0"/>
                        </a:spcBef>
                        <a:spcAft>
                          <a:spcPts val="0"/>
                        </a:spcAft>
                        <a:buNone/>
                      </a:pPr>
                      <a:r>
                        <a:rPr lang="en-GB" sz="3200">
                          <a:latin typeface="Montserrat"/>
                          <a:ea typeface="Montserrat"/>
                          <a:cs typeface="Montserrat"/>
                          <a:sym typeface="Montserrat"/>
                        </a:rPr>
                        <a:t>danach</a:t>
                      </a:r>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after it, afterwards</a:t>
                      </a:r>
                      <a:endParaRPr b="1"/>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806175">
                <a:tc>
                  <a:txBody>
                    <a:bodyPr/>
                    <a:lstStyle/>
                    <a:p>
                      <a:pPr indent="0" lvl="0" marL="0" rtl="0" algn="l">
                        <a:spcBef>
                          <a:spcPts val="0"/>
                        </a:spcBef>
                        <a:spcAft>
                          <a:spcPts val="0"/>
                        </a:spcAft>
                        <a:buNone/>
                      </a:pPr>
                      <a:r>
                        <a:rPr lang="en-GB" sz="3200">
                          <a:latin typeface="Montserrat"/>
                          <a:ea typeface="Montserrat"/>
                          <a:cs typeface="Montserrat"/>
                          <a:sym typeface="Montserrat"/>
                        </a:rPr>
                        <a:t>zuerst</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first</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806175">
                <a:tc>
                  <a:txBody>
                    <a:bodyPr/>
                    <a:lstStyle/>
                    <a:p>
                      <a:pPr indent="0" lvl="0" marL="0" rtl="0" algn="l">
                        <a:spcBef>
                          <a:spcPts val="0"/>
                        </a:spcBef>
                        <a:spcAft>
                          <a:spcPts val="0"/>
                        </a:spcAft>
                        <a:buNone/>
                      </a:pPr>
                      <a:r>
                        <a:rPr lang="en-GB" sz="3200">
                          <a:latin typeface="Montserrat"/>
                          <a:ea typeface="Montserrat"/>
                          <a:cs typeface="Montserrat"/>
                          <a:sym typeface="Montserrat"/>
                        </a:rPr>
                        <a:t>zuletzt</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lastly</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bl>
          </a:graphicData>
        </a:graphic>
      </p:graphicFrame>
      <p:pic>
        <p:nvPicPr>
          <p:cNvPr id="164" name="Google Shape;164;p19"/>
          <p:cNvPicPr preferRelativeResize="0"/>
          <p:nvPr/>
        </p:nvPicPr>
        <p:blipFill>
          <a:blip r:embed="rId3">
            <a:alphaModFix/>
          </a:blip>
          <a:stretch>
            <a:fillRect/>
          </a:stretch>
        </p:blipFill>
        <p:spPr>
          <a:xfrm>
            <a:off x="145450" y="168900"/>
            <a:ext cx="1872175" cy="1872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0"/>
          <p:cNvSpPr/>
          <p:nvPr/>
        </p:nvSpPr>
        <p:spPr>
          <a:xfrm>
            <a:off x="1532550" y="1184425"/>
            <a:ext cx="15779700" cy="4096200"/>
          </a:xfrm>
          <a:prstGeom prst="rightArrow">
            <a:avLst>
              <a:gd fmla="val 50000" name="adj1"/>
              <a:gd fmla="val 50000" name="adj2"/>
            </a:avLst>
          </a:prstGeom>
          <a:noFill/>
          <a:ln cap="flat" cmpd="sng" w="1143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0"/>
          <p:cNvSpPr txBox="1"/>
          <p:nvPr/>
        </p:nvSpPr>
        <p:spPr>
          <a:xfrm>
            <a:off x="2019450" y="2453000"/>
            <a:ext cx="2536500" cy="98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4600">
                <a:solidFill>
                  <a:schemeClr val="dk2"/>
                </a:solidFill>
                <a:latin typeface="Montserrat"/>
                <a:ea typeface="Montserrat"/>
                <a:cs typeface="Montserrat"/>
                <a:sym typeface="Montserrat"/>
              </a:rPr>
              <a:t>zuerst</a:t>
            </a:r>
            <a:endParaRPr b="1" sz="4600">
              <a:solidFill>
                <a:schemeClr val="dk2"/>
              </a:solidFill>
              <a:latin typeface="Montserrat"/>
              <a:ea typeface="Montserrat"/>
              <a:cs typeface="Montserrat"/>
              <a:sym typeface="Montserrat"/>
            </a:endParaRPr>
          </a:p>
        </p:txBody>
      </p:sp>
      <p:sp>
        <p:nvSpPr>
          <p:cNvPr id="171" name="Google Shape;171;p20"/>
          <p:cNvSpPr txBox="1"/>
          <p:nvPr/>
        </p:nvSpPr>
        <p:spPr>
          <a:xfrm>
            <a:off x="10795725" y="3219900"/>
            <a:ext cx="2536500" cy="79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4600">
                <a:latin typeface="Montserrat"/>
                <a:ea typeface="Montserrat"/>
                <a:cs typeface="Montserrat"/>
                <a:sym typeface="Montserrat"/>
              </a:rPr>
              <a:t>zuletzt</a:t>
            </a:r>
            <a:endParaRPr b="1" sz="4600">
              <a:latin typeface="Montserrat"/>
              <a:ea typeface="Montserrat"/>
              <a:cs typeface="Montserrat"/>
              <a:sym typeface="Montserrat"/>
            </a:endParaRPr>
          </a:p>
        </p:txBody>
      </p:sp>
      <p:sp>
        <p:nvSpPr>
          <p:cNvPr id="172" name="Google Shape;172;p20"/>
          <p:cNvSpPr txBox="1"/>
          <p:nvPr/>
        </p:nvSpPr>
        <p:spPr>
          <a:xfrm>
            <a:off x="9897100" y="2383088"/>
            <a:ext cx="4566900" cy="98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4600">
                <a:solidFill>
                  <a:schemeClr val="dk2"/>
                </a:solidFill>
                <a:latin typeface="Montserrat"/>
                <a:ea typeface="Montserrat"/>
                <a:cs typeface="Montserrat"/>
                <a:sym typeface="Montserrat"/>
              </a:rPr>
              <a:t>schließlich</a:t>
            </a:r>
            <a:endParaRPr b="1" sz="4600">
              <a:solidFill>
                <a:schemeClr val="dk2"/>
              </a:solidFill>
              <a:latin typeface="Montserrat"/>
              <a:ea typeface="Montserrat"/>
              <a:cs typeface="Montserrat"/>
              <a:sym typeface="Montserrat"/>
            </a:endParaRPr>
          </a:p>
        </p:txBody>
      </p:sp>
      <p:sp>
        <p:nvSpPr>
          <p:cNvPr id="173" name="Google Shape;173;p20"/>
          <p:cNvSpPr txBox="1"/>
          <p:nvPr/>
        </p:nvSpPr>
        <p:spPr>
          <a:xfrm>
            <a:off x="4555950" y="2453000"/>
            <a:ext cx="2536500" cy="98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4600">
                <a:solidFill>
                  <a:schemeClr val="dk2"/>
                </a:solidFill>
                <a:latin typeface="Montserrat"/>
                <a:ea typeface="Montserrat"/>
                <a:cs typeface="Montserrat"/>
                <a:sym typeface="Montserrat"/>
              </a:rPr>
              <a:t>dann</a:t>
            </a:r>
            <a:endParaRPr b="1" sz="4600">
              <a:solidFill>
                <a:schemeClr val="dk2"/>
              </a:solidFill>
              <a:latin typeface="Montserrat"/>
              <a:ea typeface="Montserrat"/>
              <a:cs typeface="Montserrat"/>
              <a:sym typeface="Montserrat"/>
            </a:endParaRPr>
          </a:p>
        </p:txBody>
      </p:sp>
      <p:sp>
        <p:nvSpPr>
          <p:cNvPr id="174" name="Google Shape;174;p20"/>
          <p:cNvSpPr txBox="1"/>
          <p:nvPr/>
        </p:nvSpPr>
        <p:spPr>
          <a:xfrm>
            <a:off x="7162600" y="2453000"/>
            <a:ext cx="2536500" cy="98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4600">
                <a:solidFill>
                  <a:schemeClr val="dk2"/>
                </a:solidFill>
                <a:latin typeface="Montserrat"/>
                <a:ea typeface="Montserrat"/>
                <a:cs typeface="Montserrat"/>
                <a:sym typeface="Montserrat"/>
              </a:rPr>
              <a:t>danach</a:t>
            </a:r>
            <a:endParaRPr b="1" sz="4600">
              <a:solidFill>
                <a:schemeClr val="dk2"/>
              </a:solidFill>
              <a:latin typeface="Montserrat"/>
              <a:ea typeface="Montserrat"/>
              <a:cs typeface="Montserrat"/>
              <a:sym typeface="Montserrat"/>
            </a:endParaRPr>
          </a:p>
        </p:txBody>
      </p:sp>
      <p:sp>
        <p:nvSpPr>
          <p:cNvPr id="175" name="Google Shape;175;p20"/>
          <p:cNvSpPr/>
          <p:nvPr/>
        </p:nvSpPr>
        <p:spPr>
          <a:xfrm>
            <a:off x="1578150" y="5143500"/>
            <a:ext cx="15779700" cy="4096200"/>
          </a:xfrm>
          <a:prstGeom prst="rightArrow">
            <a:avLst>
              <a:gd fmla="val 50000" name="adj1"/>
              <a:gd fmla="val 50000" name="adj2"/>
            </a:avLst>
          </a:prstGeom>
          <a:noFill/>
          <a:ln cap="flat" cmpd="sng" w="1143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0"/>
          <p:cNvSpPr txBox="1"/>
          <p:nvPr/>
        </p:nvSpPr>
        <p:spPr>
          <a:xfrm>
            <a:off x="2129875" y="6972500"/>
            <a:ext cx="2536500" cy="9864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4600">
                <a:solidFill>
                  <a:schemeClr val="dk2"/>
                </a:solidFill>
                <a:latin typeface="Montserrat"/>
                <a:ea typeface="Montserrat"/>
                <a:cs typeface="Montserrat"/>
                <a:sym typeface="Montserrat"/>
              </a:rPr>
              <a:t>first</a:t>
            </a:r>
            <a:endParaRPr b="1" sz="4600">
              <a:solidFill>
                <a:schemeClr val="dk2"/>
              </a:solidFill>
              <a:latin typeface="Montserrat"/>
              <a:ea typeface="Montserrat"/>
              <a:cs typeface="Montserrat"/>
              <a:sym typeface="Montserrat"/>
            </a:endParaRPr>
          </a:p>
        </p:txBody>
      </p:sp>
      <p:sp>
        <p:nvSpPr>
          <p:cNvPr id="177" name="Google Shape;177;p20"/>
          <p:cNvSpPr txBox="1"/>
          <p:nvPr/>
        </p:nvSpPr>
        <p:spPr>
          <a:xfrm>
            <a:off x="11060000" y="7188900"/>
            <a:ext cx="2536500" cy="8817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4600">
                <a:latin typeface="Montserrat"/>
                <a:ea typeface="Montserrat"/>
                <a:cs typeface="Montserrat"/>
                <a:sym typeface="Montserrat"/>
              </a:rPr>
              <a:t>lastly</a:t>
            </a:r>
            <a:endParaRPr b="1" sz="4600">
              <a:latin typeface="Montserrat"/>
              <a:ea typeface="Montserrat"/>
              <a:cs typeface="Montserrat"/>
              <a:sym typeface="Montserrat"/>
            </a:endParaRPr>
          </a:p>
          <a:p>
            <a:pPr indent="0" lvl="0" marL="0" rtl="0" algn="ctr">
              <a:spcBef>
                <a:spcPts val="0"/>
              </a:spcBef>
              <a:spcAft>
                <a:spcPts val="0"/>
              </a:spcAft>
              <a:buNone/>
            </a:pPr>
            <a:r>
              <a:t/>
            </a:r>
            <a:endParaRPr b="1" sz="4600">
              <a:latin typeface="Montserrat"/>
              <a:ea typeface="Montserrat"/>
              <a:cs typeface="Montserrat"/>
              <a:sym typeface="Montserrat"/>
            </a:endParaRPr>
          </a:p>
        </p:txBody>
      </p:sp>
      <p:sp>
        <p:nvSpPr>
          <p:cNvPr id="178" name="Google Shape;178;p20"/>
          <p:cNvSpPr txBox="1"/>
          <p:nvPr/>
        </p:nvSpPr>
        <p:spPr>
          <a:xfrm>
            <a:off x="10044800" y="6295650"/>
            <a:ext cx="4566900" cy="10887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4600">
                <a:solidFill>
                  <a:schemeClr val="dk2"/>
                </a:solidFill>
                <a:latin typeface="Montserrat"/>
                <a:ea typeface="Montserrat"/>
                <a:cs typeface="Montserrat"/>
                <a:sym typeface="Montserrat"/>
              </a:rPr>
              <a:t>finally</a:t>
            </a:r>
            <a:endParaRPr b="1" sz="4600">
              <a:solidFill>
                <a:schemeClr val="dk2"/>
              </a:solidFill>
              <a:latin typeface="Montserrat"/>
              <a:ea typeface="Montserrat"/>
              <a:cs typeface="Montserrat"/>
              <a:sym typeface="Montserrat"/>
            </a:endParaRPr>
          </a:p>
        </p:txBody>
      </p:sp>
      <p:sp>
        <p:nvSpPr>
          <p:cNvPr id="179" name="Google Shape;179;p20"/>
          <p:cNvSpPr txBox="1"/>
          <p:nvPr/>
        </p:nvSpPr>
        <p:spPr>
          <a:xfrm>
            <a:off x="4666375" y="6972500"/>
            <a:ext cx="2536500" cy="9864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4600">
                <a:solidFill>
                  <a:schemeClr val="dk2"/>
                </a:solidFill>
                <a:latin typeface="Montserrat"/>
                <a:ea typeface="Montserrat"/>
                <a:cs typeface="Montserrat"/>
                <a:sym typeface="Montserrat"/>
              </a:rPr>
              <a:t>then</a:t>
            </a:r>
            <a:endParaRPr b="1" sz="4600">
              <a:solidFill>
                <a:schemeClr val="dk2"/>
              </a:solidFill>
              <a:latin typeface="Montserrat"/>
              <a:ea typeface="Montserrat"/>
              <a:cs typeface="Montserrat"/>
              <a:sym typeface="Montserrat"/>
            </a:endParaRPr>
          </a:p>
        </p:txBody>
      </p:sp>
      <p:sp>
        <p:nvSpPr>
          <p:cNvPr id="180" name="Google Shape;180;p20"/>
          <p:cNvSpPr txBox="1"/>
          <p:nvPr/>
        </p:nvSpPr>
        <p:spPr>
          <a:xfrm>
            <a:off x="7202875" y="6972500"/>
            <a:ext cx="2606700" cy="9864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4600">
                <a:solidFill>
                  <a:schemeClr val="dk2"/>
                </a:solidFill>
                <a:latin typeface="Montserrat"/>
                <a:ea typeface="Montserrat"/>
                <a:cs typeface="Montserrat"/>
                <a:sym typeface="Montserrat"/>
              </a:rPr>
              <a:t>after it</a:t>
            </a:r>
            <a:endParaRPr b="1" sz="4600">
              <a:solidFill>
                <a:schemeClr val="dk2"/>
              </a:solidFill>
              <a:latin typeface="Montserrat"/>
              <a:ea typeface="Montserrat"/>
              <a:cs typeface="Montserrat"/>
              <a:sym typeface="Montserrat"/>
            </a:endParaRPr>
          </a:p>
          <a:p>
            <a:pPr indent="0" lvl="0" marL="0" rtl="0" algn="ctr">
              <a:spcBef>
                <a:spcPts val="0"/>
              </a:spcBef>
              <a:spcAft>
                <a:spcPts val="0"/>
              </a:spcAft>
              <a:buNone/>
            </a:pPr>
            <a:r>
              <a:t/>
            </a:r>
            <a:endParaRPr b="1" sz="4600">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par>
                                <p:cTn fill="hold" nodeType="withEffect" presetClass="entr" presetID="2" presetSubtype="8">
                                  <p:stCondLst>
                                    <p:cond delay="0"/>
                                  </p:stCondLst>
                                  <p:childTnLst>
                                    <p:set>
                                      <p:cBhvr>
                                        <p:cTn dur="1" fill="hold">
                                          <p:stCondLst>
                                            <p:cond delay="0"/>
                                          </p:stCondLst>
                                        </p:cTn>
                                        <p:tgtEl>
                                          <p:spTgt spid="180"/>
                                        </p:tgtEl>
                                        <p:attrNameLst>
                                          <p:attrName>style.visibility</p:attrName>
                                        </p:attrNameLst>
                                      </p:cBhvr>
                                      <p:to>
                                        <p:strVal val="visible"/>
                                      </p:to>
                                    </p:set>
                                    <p:anim calcmode="lin" valueType="num">
                                      <p:cBhvr additive="base">
                                        <p:cTn dur="1000"/>
                                        <p:tgtEl>
                                          <p:spTgt spid="18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1"/>
          <p:cNvSpPr txBox="1"/>
          <p:nvPr>
            <p:ph idx="4" type="body"/>
          </p:nvPr>
        </p:nvSpPr>
        <p:spPr>
          <a:xfrm>
            <a:off x="3167800" y="2680625"/>
            <a:ext cx="3781200" cy="1261800"/>
          </a:xfrm>
          <a:prstGeom prst="rect">
            <a:avLst/>
          </a:prstGeom>
        </p:spPr>
        <p:txBody>
          <a:bodyPr anchorCtr="0" anchor="t" bIns="0" lIns="0" spcFirstLastPara="1" rIns="0" wrap="square" tIns="0">
            <a:noAutofit/>
          </a:bodyPr>
          <a:lstStyle/>
          <a:p>
            <a:pPr indent="0" lvl="0" marL="0" rtl="0" algn="ctr">
              <a:spcBef>
                <a:spcPts val="0"/>
              </a:spcBef>
              <a:spcAft>
                <a:spcPts val="2000"/>
              </a:spcAft>
              <a:buNone/>
            </a:pPr>
            <a:r>
              <a:rPr b="1" lang="en-GB" sz="5000"/>
              <a:t>schwimm</a:t>
            </a:r>
            <a:r>
              <a:rPr b="1" lang="en-GB" sz="5000" u="sng"/>
              <a:t>t</a:t>
            </a:r>
            <a:endParaRPr b="1" sz="5000" u="sng"/>
          </a:p>
        </p:txBody>
      </p:sp>
      <p:sp>
        <p:nvSpPr>
          <p:cNvPr id="186" name="Google Shape;186;p21"/>
          <p:cNvSpPr txBox="1"/>
          <p:nvPr>
            <p:ph idx="5" type="subTitle"/>
          </p:nvPr>
        </p:nvSpPr>
        <p:spPr>
          <a:xfrm>
            <a:off x="3046875" y="1170700"/>
            <a:ext cx="2538300" cy="1261800"/>
          </a:xfrm>
          <a:prstGeom prst="rect">
            <a:avLst/>
          </a:prstGeom>
        </p:spPr>
        <p:txBody>
          <a:bodyPr anchorCtr="0" anchor="t" bIns="182850" lIns="182850" spcFirstLastPara="1" rIns="182850" wrap="square" tIns="180000">
            <a:noAutofit/>
          </a:bodyPr>
          <a:lstStyle/>
          <a:p>
            <a:pPr indent="0" lvl="0" marL="0" rtl="0" algn="l">
              <a:spcBef>
                <a:spcPts val="0"/>
              </a:spcBef>
              <a:spcAft>
                <a:spcPts val="0"/>
              </a:spcAft>
              <a:buNone/>
            </a:pPr>
            <a:r>
              <a:rPr lang="en-GB" sz="5000"/>
              <a:t> er/sie</a:t>
            </a:r>
            <a:endParaRPr sz="5000"/>
          </a:p>
        </p:txBody>
      </p:sp>
      <p:sp>
        <p:nvSpPr>
          <p:cNvPr id="187" name="Google Shape;187;p21"/>
          <p:cNvSpPr txBox="1"/>
          <p:nvPr>
            <p:ph idx="7" type="subTitle"/>
          </p:nvPr>
        </p:nvSpPr>
        <p:spPr>
          <a:xfrm>
            <a:off x="11266750" y="1170700"/>
            <a:ext cx="2724000" cy="1261800"/>
          </a:xfrm>
          <a:prstGeom prst="rect">
            <a:avLst/>
          </a:prstGeom>
        </p:spPr>
        <p:txBody>
          <a:bodyPr anchorCtr="0" anchor="t" bIns="182850" lIns="182850" spcFirstLastPara="1" rIns="182850" wrap="square" tIns="180000">
            <a:noAutofit/>
          </a:bodyPr>
          <a:lstStyle/>
          <a:p>
            <a:pPr indent="0" lvl="0" marL="0" rtl="0" algn="l">
              <a:spcBef>
                <a:spcPts val="0"/>
              </a:spcBef>
              <a:spcAft>
                <a:spcPts val="0"/>
              </a:spcAft>
              <a:buNone/>
            </a:pPr>
            <a:r>
              <a:rPr lang="en-GB" sz="5000"/>
              <a:t>    sie</a:t>
            </a:r>
            <a:endParaRPr sz="5000"/>
          </a:p>
        </p:txBody>
      </p:sp>
      <p:pic>
        <p:nvPicPr>
          <p:cNvPr id="188" name="Google Shape;188;p21"/>
          <p:cNvPicPr preferRelativeResize="0"/>
          <p:nvPr/>
        </p:nvPicPr>
        <p:blipFill rotWithShape="1">
          <a:blip r:embed="rId3">
            <a:alphaModFix/>
          </a:blip>
          <a:srcRect b="0" l="0" r="7723" t="0"/>
          <a:stretch/>
        </p:blipFill>
        <p:spPr>
          <a:xfrm>
            <a:off x="742050" y="890061"/>
            <a:ext cx="2093025" cy="1701424"/>
          </a:xfrm>
          <a:prstGeom prst="rect">
            <a:avLst/>
          </a:prstGeom>
          <a:noFill/>
          <a:ln>
            <a:noFill/>
          </a:ln>
        </p:spPr>
      </p:pic>
      <p:pic>
        <p:nvPicPr>
          <p:cNvPr id="189" name="Google Shape;189;p21"/>
          <p:cNvPicPr preferRelativeResize="0"/>
          <p:nvPr/>
        </p:nvPicPr>
        <p:blipFill rotWithShape="1">
          <a:blip r:embed="rId4">
            <a:alphaModFix/>
          </a:blip>
          <a:srcRect b="0" l="0" r="7638" t="0"/>
          <a:stretch/>
        </p:blipFill>
        <p:spPr>
          <a:xfrm>
            <a:off x="5585175" y="950887"/>
            <a:ext cx="2254198" cy="1701426"/>
          </a:xfrm>
          <a:prstGeom prst="rect">
            <a:avLst/>
          </a:prstGeom>
          <a:noFill/>
          <a:ln>
            <a:noFill/>
          </a:ln>
        </p:spPr>
      </p:pic>
      <p:pic>
        <p:nvPicPr>
          <p:cNvPr id="190" name="Google Shape;190;p21"/>
          <p:cNvPicPr preferRelativeResize="0"/>
          <p:nvPr/>
        </p:nvPicPr>
        <p:blipFill rotWithShape="1">
          <a:blip r:embed="rId5">
            <a:alphaModFix/>
          </a:blip>
          <a:srcRect b="9668" l="9324" r="3117" t="4774"/>
          <a:stretch/>
        </p:blipFill>
        <p:spPr>
          <a:xfrm>
            <a:off x="13990750" y="922543"/>
            <a:ext cx="2538301" cy="1758083"/>
          </a:xfrm>
          <a:prstGeom prst="rect">
            <a:avLst/>
          </a:prstGeom>
          <a:noFill/>
          <a:ln>
            <a:noFill/>
          </a:ln>
        </p:spPr>
      </p:pic>
      <p:sp>
        <p:nvSpPr>
          <p:cNvPr id="191" name="Google Shape;191;p21"/>
          <p:cNvSpPr txBox="1"/>
          <p:nvPr>
            <p:ph idx="4" type="body"/>
          </p:nvPr>
        </p:nvSpPr>
        <p:spPr>
          <a:xfrm>
            <a:off x="10178650" y="2591475"/>
            <a:ext cx="4900200" cy="1261800"/>
          </a:xfrm>
          <a:prstGeom prst="rect">
            <a:avLst/>
          </a:prstGeom>
        </p:spPr>
        <p:txBody>
          <a:bodyPr anchorCtr="0" anchor="t" bIns="0" lIns="0" spcFirstLastPara="1" rIns="0" wrap="square" tIns="0">
            <a:noAutofit/>
          </a:bodyPr>
          <a:lstStyle/>
          <a:p>
            <a:pPr indent="0" lvl="0" marL="0" rtl="0" algn="ctr">
              <a:spcBef>
                <a:spcPts val="0"/>
              </a:spcBef>
              <a:spcAft>
                <a:spcPts val="2000"/>
              </a:spcAft>
              <a:buNone/>
            </a:pPr>
            <a:r>
              <a:rPr b="1" lang="en-GB" sz="5000"/>
              <a:t>laufen</a:t>
            </a:r>
            <a:endParaRPr b="1" sz="5000"/>
          </a:p>
        </p:txBody>
      </p:sp>
      <p:sp>
        <p:nvSpPr>
          <p:cNvPr id="192" name="Google Shape;192;p21"/>
          <p:cNvSpPr txBox="1"/>
          <p:nvPr>
            <p:ph idx="4" type="body"/>
          </p:nvPr>
        </p:nvSpPr>
        <p:spPr>
          <a:xfrm>
            <a:off x="10178650" y="3527625"/>
            <a:ext cx="4900200" cy="1261800"/>
          </a:xfrm>
          <a:prstGeom prst="rect">
            <a:avLst/>
          </a:prstGeom>
        </p:spPr>
        <p:txBody>
          <a:bodyPr anchorCtr="0" anchor="t" bIns="0" lIns="0" spcFirstLastPara="1" rIns="0" wrap="square" tIns="0">
            <a:noAutofit/>
          </a:bodyPr>
          <a:lstStyle/>
          <a:p>
            <a:pPr indent="0" lvl="0" marL="0" rtl="0" algn="ctr">
              <a:spcBef>
                <a:spcPts val="0"/>
              </a:spcBef>
              <a:spcAft>
                <a:spcPts val="2000"/>
              </a:spcAft>
              <a:buNone/>
            </a:pPr>
            <a:r>
              <a:rPr b="1" lang="en-GB" sz="5000"/>
              <a:t>fahren</a:t>
            </a:r>
            <a:endParaRPr b="1" sz="5000"/>
          </a:p>
        </p:txBody>
      </p:sp>
      <p:sp>
        <p:nvSpPr>
          <p:cNvPr id="193" name="Google Shape;193;p21"/>
          <p:cNvSpPr txBox="1"/>
          <p:nvPr>
            <p:ph idx="4" type="body"/>
          </p:nvPr>
        </p:nvSpPr>
        <p:spPr>
          <a:xfrm>
            <a:off x="1865925" y="3527625"/>
            <a:ext cx="4900200" cy="1261800"/>
          </a:xfrm>
          <a:prstGeom prst="rect">
            <a:avLst/>
          </a:prstGeom>
        </p:spPr>
        <p:txBody>
          <a:bodyPr anchorCtr="0" anchor="t" bIns="0" lIns="0" spcFirstLastPara="1" rIns="0" wrap="square" tIns="0">
            <a:noAutofit/>
          </a:bodyPr>
          <a:lstStyle/>
          <a:p>
            <a:pPr indent="0" lvl="0" marL="0" rtl="0" algn="ctr">
              <a:spcBef>
                <a:spcPts val="0"/>
              </a:spcBef>
              <a:spcAft>
                <a:spcPts val="2000"/>
              </a:spcAft>
              <a:buNone/>
            </a:pPr>
            <a:r>
              <a:rPr b="1" lang="en-GB" sz="5000"/>
              <a:t> schläf</a:t>
            </a:r>
            <a:r>
              <a:rPr b="1" lang="en-GB" sz="5000" u="sng"/>
              <a:t>t</a:t>
            </a:r>
            <a:endParaRPr b="1" sz="5000" u="sng"/>
          </a:p>
        </p:txBody>
      </p:sp>
      <p:sp>
        <p:nvSpPr>
          <p:cNvPr id="194" name="Google Shape;194;p21"/>
          <p:cNvSpPr txBox="1"/>
          <p:nvPr>
            <p:ph idx="4" type="body"/>
          </p:nvPr>
        </p:nvSpPr>
        <p:spPr>
          <a:xfrm>
            <a:off x="2837350" y="4395925"/>
            <a:ext cx="2724000" cy="1261800"/>
          </a:xfrm>
          <a:prstGeom prst="rect">
            <a:avLst/>
          </a:prstGeom>
        </p:spPr>
        <p:txBody>
          <a:bodyPr anchorCtr="0" anchor="t" bIns="0" lIns="0" spcFirstLastPara="1" rIns="0" wrap="square" tIns="0">
            <a:noAutofit/>
          </a:bodyPr>
          <a:lstStyle/>
          <a:p>
            <a:pPr indent="0" lvl="0" marL="0" rtl="0" algn="ctr">
              <a:spcBef>
                <a:spcPts val="0"/>
              </a:spcBef>
              <a:spcAft>
                <a:spcPts val="2000"/>
              </a:spcAft>
              <a:buNone/>
            </a:pPr>
            <a:r>
              <a:rPr b="1" lang="en-GB" sz="5000"/>
              <a:t>trink</a:t>
            </a:r>
            <a:r>
              <a:rPr b="1" i="1" lang="en-GB" sz="5000"/>
              <a:t>t</a:t>
            </a:r>
            <a:endParaRPr b="1" i="1" sz="5000"/>
          </a:p>
        </p:txBody>
      </p:sp>
      <p:sp>
        <p:nvSpPr>
          <p:cNvPr id="195" name="Google Shape;195;p21"/>
          <p:cNvSpPr txBox="1"/>
          <p:nvPr>
            <p:ph idx="4" type="body"/>
          </p:nvPr>
        </p:nvSpPr>
        <p:spPr>
          <a:xfrm>
            <a:off x="11512175" y="4395925"/>
            <a:ext cx="49002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sz="5000"/>
              <a:t>schlaf</a:t>
            </a:r>
            <a:r>
              <a:rPr b="1" lang="en-GB" sz="5000"/>
              <a:t>en</a:t>
            </a:r>
            <a:endParaRPr b="1" sz="5000"/>
          </a:p>
        </p:txBody>
      </p:sp>
      <p:sp>
        <p:nvSpPr>
          <p:cNvPr id="196" name="Google Shape;196;p21"/>
          <p:cNvSpPr txBox="1"/>
          <p:nvPr>
            <p:ph idx="4" type="body"/>
          </p:nvPr>
        </p:nvSpPr>
        <p:spPr>
          <a:xfrm>
            <a:off x="1449850" y="5260175"/>
            <a:ext cx="4900200" cy="1261800"/>
          </a:xfrm>
          <a:prstGeom prst="rect">
            <a:avLst/>
          </a:prstGeom>
        </p:spPr>
        <p:txBody>
          <a:bodyPr anchorCtr="0" anchor="t" bIns="0" lIns="0" spcFirstLastPara="1" rIns="0" wrap="square" tIns="0">
            <a:noAutofit/>
          </a:bodyPr>
          <a:lstStyle/>
          <a:p>
            <a:pPr indent="0" lvl="0" marL="0" rtl="0" algn="ctr">
              <a:spcBef>
                <a:spcPts val="0"/>
              </a:spcBef>
              <a:spcAft>
                <a:spcPts val="2000"/>
              </a:spcAft>
              <a:buNone/>
            </a:pPr>
            <a:r>
              <a:rPr b="1" lang="en-GB" sz="5000"/>
              <a:t>gib</a:t>
            </a:r>
            <a:r>
              <a:rPr b="1" lang="en-GB" sz="5000" u="sng"/>
              <a:t>t</a:t>
            </a:r>
            <a:endParaRPr b="1" sz="5000" u="sng"/>
          </a:p>
        </p:txBody>
      </p:sp>
      <p:sp>
        <p:nvSpPr>
          <p:cNvPr id="197" name="Google Shape;197;p21"/>
          <p:cNvSpPr txBox="1"/>
          <p:nvPr>
            <p:ph idx="4" type="body"/>
          </p:nvPr>
        </p:nvSpPr>
        <p:spPr>
          <a:xfrm>
            <a:off x="1574250" y="6200375"/>
            <a:ext cx="4900200" cy="1261800"/>
          </a:xfrm>
          <a:prstGeom prst="rect">
            <a:avLst/>
          </a:prstGeom>
        </p:spPr>
        <p:txBody>
          <a:bodyPr anchorCtr="0" anchor="t" bIns="0" lIns="0" spcFirstLastPara="1" rIns="0" wrap="square" tIns="0">
            <a:noAutofit/>
          </a:bodyPr>
          <a:lstStyle/>
          <a:p>
            <a:pPr indent="0" lvl="0" marL="0" rtl="0" algn="ctr">
              <a:spcBef>
                <a:spcPts val="0"/>
              </a:spcBef>
              <a:spcAft>
                <a:spcPts val="2000"/>
              </a:spcAft>
              <a:buNone/>
            </a:pPr>
            <a:r>
              <a:rPr b="1" lang="en-GB" sz="5000"/>
              <a:t>fähr</a:t>
            </a:r>
            <a:r>
              <a:rPr b="1" lang="en-GB" sz="5000" u="sng"/>
              <a:t>t</a:t>
            </a:r>
            <a:endParaRPr b="1" sz="5000" u="sng"/>
          </a:p>
        </p:txBody>
      </p:sp>
      <p:sp>
        <p:nvSpPr>
          <p:cNvPr id="198" name="Google Shape;198;p21"/>
          <p:cNvSpPr txBox="1"/>
          <p:nvPr>
            <p:ph idx="4" type="body"/>
          </p:nvPr>
        </p:nvSpPr>
        <p:spPr>
          <a:xfrm>
            <a:off x="11512175" y="5260175"/>
            <a:ext cx="49002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sz="5000"/>
              <a:t>schwimmen</a:t>
            </a:r>
            <a:endParaRPr b="1" sz="5000"/>
          </a:p>
        </p:txBody>
      </p:sp>
      <p:sp>
        <p:nvSpPr>
          <p:cNvPr id="199" name="Google Shape;199;p21"/>
          <p:cNvSpPr txBox="1"/>
          <p:nvPr>
            <p:ph idx="4" type="body"/>
          </p:nvPr>
        </p:nvSpPr>
        <p:spPr>
          <a:xfrm>
            <a:off x="11512175" y="6200375"/>
            <a:ext cx="49002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sz="5000"/>
              <a:t>trinken</a:t>
            </a:r>
            <a:endParaRPr b="1" sz="5000"/>
          </a:p>
        </p:txBody>
      </p:sp>
      <p:sp>
        <p:nvSpPr>
          <p:cNvPr id="200" name="Google Shape;200;p21"/>
          <p:cNvSpPr txBox="1"/>
          <p:nvPr>
            <p:ph idx="4" type="body"/>
          </p:nvPr>
        </p:nvSpPr>
        <p:spPr>
          <a:xfrm>
            <a:off x="11512175" y="6992725"/>
            <a:ext cx="49002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sz="5000"/>
              <a:t>geben</a:t>
            </a:r>
            <a:endParaRPr b="1" sz="5000"/>
          </a:p>
        </p:txBody>
      </p:sp>
      <p:sp>
        <p:nvSpPr>
          <p:cNvPr id="201" name="Google Shape;201;p21"/>
          <p:cNvSpPr txBox="1"/>
          <p:nvPr>
            <p:ph idx="4" type="body"/>
          </p:nvPr>
        </p:nvSpPr>
        <p:spPr>
          <a:xfrm>
            <a:off x="3167800" y="7110525"/>
            <a:ext cx="49002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sz="5000"/>
              <a:t>läuf</a:t>
            </a:r>
            <a:r>
              <a:rPr b="1" lang="en-GB" sz="5000" u="sng"/>
              <a:t>t</a:t>
            </a:r>
            <a:endParaRPr b="1" sz="5000" u="sng"/>
          </a:p>
        </p:txBody>
      </p:sp>
      <p:sp>
        <p:nvSpPr>
          <p:cNvPr id="202" name="Google Shape;202;p21"/>
          <p:cNvSpPr/>
          <p:nvPr/>
        </p:nvSpPr>
        <p:spPr>
          <a:xfrm>
            <a:off x="5938800" y="5737475"/>
            <a:ext cx="3044700" cy="2187600"/>
          </a:xfrm>
          <a:prstGeom prst="wedgeRoundRectCallout">
            <a:avLst>
              <a:gd fmla="val -78926" name="adj1"/>
              <a:gd fmla="val -51886" name="adj2"/>
              <a:gd fmla="val 0" name="adj3"/>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3400">
                <a:solidFill>
                  <a:schemeClr val="lt1"/>
                </a:solidFill>
              </a:rPr>
              <a:t>They all end in ‘t’!</a:t>
            </a:r>
            <a:endParaRPr sz="34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2"/>
          <p:cNvSpPr txBox="1"/>
          <p:nvPr>
            <p:ph idx="4" type="body"/>
          </p:nvPr>
        </p:nvSpPr>
        <p:spPr>
          <a:xfrm>
            <a:off x="3167800" y="2680625"/>
            <a:ext cx="3781200" cy="1261800"/>
          </a:xfrm>
          <a:prstGeom prst="rect">
            <a:avLst/>
          </a:prstGeom>
        </p:spPr>
        <p:txBody>
          <a:bodyPr anchorCtr="0" anchor="t" bIns="0" lIns="0" spcFirstLastPara="1" rIns="0" wrap="square" tIns="0">
            <a:noAutofit/>
          </a:bodyPr>
          <a:lstStyle/>
          <a:p>
            <a:pPr indent="0" lvl="0" marL="0" rtl="0" algn="ctr">
              <a:spcBef>
                <a:spcPts val="0"/>
              </a:spcBef>
              <a:spcAft>
                <a:spcPts val="2000"/>
              </a:spcAft>
              <a:buNone/>
            </a:pPr>
            <a:r>
              <a:rPr b="1" lang="en-GB" sz="5000"/>
              <a:t>schwimm</a:t>
            </a:r>
            <a:r>
              <a:rPr b="1" lang="en-GB" sz="5000" u="sng"/>
              <a:t>t</a:t>
            </a:r>
            <a:endParaRPr b="1" sz="5000" u="sng"/>
          </a:p>
        </p:txBody>
      </p:sp>
      <p:sp>
        <p:nvSpPr>
          <p:cNvPr id="208" name="Google Shape;208;p22"/>
          <p:cNvSpPr txBox="1"/>
          <p:nvPr>
            <p:ph idx="5" type="subTitle"/>
          </p:nvPr>
        </p:nvSpPr>
        <p:spPr>
          <a:xfrm>
            <a:off x="3046875" y="1170700"/>
            <a:ext cx="2538300" cy="1261800"/>
          </a:xfrm>
          <a:prstGeom prst="rect">
            <a:avLst/>
          </a:prstGeom>
        </p:spPr>
        <p:txBody>
          <a:bodyPr anchorCtr="0" anchor="t" bIns="182850" lIns="182850" spcFirstLastPara="1" rIns="182850" wrap="square" tIns="180000">
            <a:noAutofit/>
          </a:bodyPr>
          <a:lstStyle/>
          <a:p>
            <a:pPr indent="0" lvl="0" marL="0" rtl="0" algn="l">
              <a:spcBef>
                <a:spcPts val="0"/>
              </a:spcBef>
              <a:spcAft>
                <a:spcPts val="0"/>
              </a:spcAft>
              <a:buNone/>
            </a:pPr>
            <a:r>
              <a:rPr lang="en-GB" sz="5000"/>
              <a:t> er/sie</a:t>
            </a:r>
            <a:endParaRPr sz="5000"/>
          </a:p>
        </p:txBody>
      </p:sp>
      <p:sp>
        <p:nvSpPr>
          <p:cNvPr id="209" name="Google Shape;209;p22"/>
          <p:cNvSpPr txBox="1"/>
          <p:nvPr>
            <p:ph idx="7" type="subTitle"/>
          </p:nvPr>
        </p:nvSpPr>
        <p:spPr>
          <a:xfrm>
            <a:off x="11266750" y="1170700"/>
            <a:ext cx="2724000" cy="1261800"/>
          </a:xfrm>
          <a:prstGeom prst="rect">
            <a:avLst/>
          </a:prstGeom>
        </p:spPr>
        <p:txBody>
          <a:bodyPr anchorCtr="0" anchor="t" bIns="182850" lIns="182850" spcFirstLastPara="1" rIns="182850" wrap="square" tIns="180000">
            <a:noAutofit/>
          </a:bodyPr>
          <a:lstStyle/>
          <a:p>
            <a:pPr indent="0" lvl="0" marL="0" rtl="0" algn="l">
              <a:spcBef>
                <a:spcPts val="0"/>
              </a:spcBef>
              <a:spcAft>
                <a:spcPts val="0"/>
              </a:spcAft>
              <a:buNone/>
            </a:pPr>
            <a:r>
              <a:rPr lang="en-GB" sz="5000"/>
              <a:t>    sie</a:t>
            </a:r>
            <a:endParaRPr sz="5000"/>
          </a:p>
        </p:txBody>
      </p:sp>
      <p:pic>
        <p:nvPicPr>
          <p:cNvPr id="210" name="Google Shape;210;p22"/>
          <p:cNvPicPr preferRelativeResize="0"/>
          <p:nvPr/>
        </p:nvPicPr>
        <p:blipFill rotWithShape="1">
          <a:blip r:embed="rId3">
            <a:alphaModFix/>
          </a:blip>
          <a:srcRect b="0" l="0" r="7723" t="0"/>
          <a:stretch/>
        </p:blipFill>
        <p:spPr>
          <a:xfrm>
            <a:off x="742050" y="890061"/>
            <a:ext cx="2093025" cy="1701424"/>
          </a:xfrm>
          <a:prstGeom prst="rect">
            <a:avLst/>
          </a:prstGeom>
          <a:noFill/>
          <a:ln>
            <a:noFill/>
          </a:ln>
        </p:spPr>
      </p:pic>
      <p:pic>
        <p:nvPicPr>
          <p:cNvPr id="211" name="Google Shape;211;p22"/>
          <p:cNvPicPr preferRelativeResize="0"/>
          <p:nvPr/>
        </p:nvPicPr>
        <p:blipFill rotWithShape="1">
          <a:blip r:embed="rId4">
            <a:alphaModFix/>
          </a:blip>
          <a:srcRect b="0" l="0" r="7638" t="0"/>
          <a:stretch/>
        </p:blipFill>
        <p:spPr>
          <a:xfrm>
            <a:off x="5585175" y="950887"/>
            <a:ext cx="2254198" cy="1701426"/>
          </a:xfrm>
          <a:prstGeom prst="rect">
            <a:avLst/>
          </a:prstGeom>
          <a:noFill/>
          <a:ln>
            <a:noFill/>
          </a:ln>
        </p:spPr>
      </p:pic>
      <p:pic>
        <p:nvPicPr>
          <p:cNvPr id="212" name="Google Shape;212;p22"/>
          <p:cNvPicPr preferRelativeResize="0"/>
          <p:nvPr/>
        </p:nvPicPr>
        <p:blipFill rotWithShape="1">
          <a:blip r:embed="rId5">
            <a:alphaModFix/>
          </a:blip>
          <a:srcRect b="9668" l="9324" r="3117" t="4774"/>
          <a:stretch/>
        </p:blipFill>
        <p:spPr>
          <a:xfrm>
            <a:off x="13990750" y="922543"/>
            <a:ext cx="2538301" cy="1758083"/>
          </a:xfrm>
          <a:prstGeom prst="rect">
            <a:avLst/>
          </a:prstGeom>
          <a:noFill/>
          <a:ln>
            <a:noFill/>
          </a:ln>
        </p:spPr>
      </p:pic>
      <p:sp>
        <p:nvSpPr>
          <p:cNvPr id="213" name="Google Shape;213;p22"/>
          <p:cNvSpPr txBox="1"/>
          <p:nvPr>
            <p:ph idx="4" type="body"/>
          </p:nvPr>
        </p:nvSpPr>
        <p:spPr>
          <a:xfrm>
            <a:off x="10178650" y="2591475"/>
            <a:ext cx="4900200" cy="1261800"/>
          </a:xfrm>
          <a:prstGeom prst="rect">
            <a:avLst/>
          </a:prstGeom>
        </p:spPr>
        <p:txBody>
          <a:bodyPr anchorCtr="0" anchor="t" bIns="0" lIns="0" spcFirstLastPara="1" rIns="0" wrap="square" tIns="0">
            <a:noAutofit/>
          </a:bodyPr>
          <a:lstStyle/>
          <a:p>
            <a:pPr indent="0" lvl="0" marL="0" rtl="0" algn="ctr">
              <a:spcBef>
                <a:spcPts val="0"/>
              </a:spcBef>
              <a:spcAft>
                <a:spcPts val="2000"/>
              </a:spcAft>
              <a:buNone/>
            </a:pPr>
            <a:r>
              <a:rPr b="1" lang="en-GB" sz="5000"/>
              <a:t>lauf</a:t>
            </a:r>
            <a:r>
              <a:rPr b="1" lang="en-GB" sz="5000" u="sng"/>
              <a:t>en</a:t>
            </a:r>
            <a:endParaRPr b="1" sz="5000" u="sng"/>
          </a:p>
        </p:txBody>
      </p:sp>
      <p:sp>
        <p:nvSpPr>
          <p:cNvPr id="214" name="Google Shape;214;p22"/>
          <p:cNvSpPr txBox="1"/>
          <p:nvPr>
            <p:ph idx="4" type="body"/>
          </p:nvPr>
        </p:nvSpPr>
        <p:spPr>
          <a:xfrm>
            <a:off x="10178650" y="3527625"/>
            <a:ext cx="4900200" cy="1261800"/>
          </a:xfrm>
          <a:prstGeom prst="rect">
            <a:avLst/>
          </a:prstGeom>
        </p:spPr>
        <p:txBody>
          <a:bodyPr anchorCtr="0" anchor="t" bIns="0" lIns="0" spcFirstLastPara="1" rIns="0" wrap="square" tIns="0">
            <a:noAutofit/>
          </a:bodyPr>
          <a:lstStyle/>
          <a:p>
            <a:pPr indent="0" lvl="0" marL="0" rtl="0" algn="ctr">
              <a:spcBef>
                <a:spcPts val="0"/>
              </a:spcBef>
              <a:spcAft>
                <a:spcPts val="2000"/>
              </a:spcAft>
              <a:buNone/>
            </a:pPr>
            <a:r>
              <a:rPr b="1" lang="en-GB" sz="5000"/>
              <a:t>fahr</a:t>
            </a:r>
            <a:r>
              <a:rPr b="1" lang="en-GB" sz="5000" u="sng"/>
              <a:t>en</a:t>
            </a:r>
            <a:endParaRPr b="1" sz="5000" u="sng"/>
          </a:p>
        </p:txBody>
      </p:sp>
      <p:sp>
        <p:nvSpPr>
          <p:cNvPr id="215" name="Google Shape;215;p22"/>
          <p:cNvSpPr txBox="1"/>
          <p:nvPr>
            <p:ph idx="4" type="body"/>
          </p:nvPr>
        </p:nvSpPr>
        <p:spPr>
          <a:xfrm>
            <a:off x="1865925" y="3527625"/>
            <a:ext cx="4900200" cy="1261800"/>
          </a:xfrm>
          <a:prstGeom prst="rect">
            <a:avLst/>
          </a:prstGeom>
        </p:spPr>
        <p:txBody>
          <a:bodyPr anchorCtr="0" anchor="t" bIns="0" lIns="0" spcFirstLastPara="1" rIns="0" wrap="square" tIns="0">
            <a:noAutofit/>
          </a:bodyPr>
          <a:lstStyle/>
          <a:p>
            <a:pPr indent="0" lvl="0" marL="0" rtl="0" algn="ctr">
              <a:spcBef>
                <a:spcPts val="0"/>
              </a:spcBef>
              <a:spcAft>
                <a:spcPts val="2000"/>
              </a:spcAft>
              <a:buNone/>
            </a:pPr>
            <a:r>
              <a:rPr b="1" lang="en-GB" sz="5000"/>
              <a:t> schläf</a:t>
            </a:r>
            <a:r>
              <a:rPr b="1" lang="en-GB" sz="5000" u="sng"/>
              <a:t>t</a:t>
            </a:r>
            <a:endParaRPr b="1" sz="5000" u="sng"/>
          </a:p>
        </p:txBody>
      </p:sp>
      <p:sp>
        <p:nvSpPr>
          <p:cNvPr id="216" name="Google Shape;216;p22"/>
          <p:cNvSpPr txBox="1"/>
          <p:nvPr>
            <p:ph idx="4" type="body"/>
          </p:nvPr>
        </p:nvSpPr>
        <p:spPr>
          <a:xfrm>
            <a:off x="2837350" y="4395925"/>
            <a:ext cx="2724000" cy="1261800"/>
          </a:xfrm>
          <a:prstGeom prst="rect">
            <a:avLst/>
          </a:prstGeom>
        </p:spPr>
        <p:txBody>
          <a:bodyPr anchorCtr="0" anchor="t" bIns="0" lIns="0" spcFirstLastPara="1" rIns="0" wrap="square" tIns="0">
            <a:noAutofit/>
          </a:bodyPr>
          <a:lstStyle/>
          <a:p>
            <a:pPr indent="0" lvl="0" marL="0" rtl="0" algn="ctr">
              <a:spcBef>
                <a:spcPts val="0"/>
              </a:spcBef>
              <a:spcAft>
                <a:spcPts val="2000"/>
              </a:spcAft>
              <a:buNone/>
            </a:pPr>
            <a:r>
              <a:rPr b="1" lang="en-GB" sz="5000"/>
              <a:t>trink</a:t>
            </a:r>
            <a:r>
              <a:rPr b="1" i="1" lang="en-GB" sz="5000"/>
              <a:t>t</a:t>
            </a:r>
            <a:endParaRPr b="1" i="1" sz="5000"/>
          </a:p>
        </p:txBody>
      </p:sp>
      <p:sp>
        <p:nvSpPr>
          <p:cNvPr id="217" name="Google Shape;217;p22"/>
          <p:cNvSpPr txBox="1"/>
          <p:nvPr>
            <p:ph idx="4" type="body"/>
          </p:nvPr>
        </p:nvSpPr>
        <p:spPr>
          <a:xfrm>
            <a:off x="11512175" y="4395925"/>
            <a:ext cx="49002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sz="5000"/>
              <a:t>schlaf</a:t>
            </a:r>
            <a:r>
              <a:rPr b="1" lang="en-GB" sz="5000" u="sng"/>
              <a:t>en</a:t>
            </a:r>
            <a:endParaRPr b="1" sz="5000" u="sng"/>
          </a:p>
        </p:txBody>
      </p:sp>
      <p:sp>
        <p:nvSpPr>
          <p:cNvPr id="218" name="Google Shape;218;p22"/>
          <p:cNvSpPr txBox="1"/>
          <p:nvPr>
            <p:ph idx="4" type="body"/>
          </p:nvPr>
        </p:nvSpPr>
        <p:spPr>
          <a:xfrm>
            <a:off x="1449850" y="5260175"/>
            <a:ext cx="4900200" cy="1261800"/>
          </a:xfrm>
          <a:prstGeom prst="rect">
            <a:avLst/>
          </a:prstGeom>
        </p:spPr>
        <p:txBody>
          <a:bodyPr anchorCtr="0" anchor="t" bIns="0" lIns="0" spcFirstLastPara="1" rIns="0" wrap="square" tIns="0">
            <a:noAutofit/>
          </a:bodyPr>
          <a:lstStyle/>
          <a:p>
            <a:pPr indent="0" lvl="0" marL="0" rtl="0" algn="ctr">
              <a:spcBef>
                <a:spcPts val="0"/>
              </a:spcBef>
              <a:spcAft>
                <a:spcPts val="2000"/>
              </a:spcAft>
              <a:buNone/>
            </a:pPr>
            <a:r>
              <a:rPr b="1" lang="en-GB" sz="5000"/>
              <a:t>gib</a:t>
            </a:r>
            <a:r>
              <a:rPr b="1" lang="en-GB" sz="5000" u="sng"/>
              <a:t>t</a:t>
            </a:r>
            <a:endParaRPr b="1" sz="5000" u="sng"/>
          </a:p>
        </p:txBody>
      </p:sp>
      <p:sp>
        <p:nvSpPr>
          <p:cNvPr id="219" name="Google Shape;219;p22"/>
          <p:cNvSpPr txBox="1"/>
          <p:nvPr>
            <p:ph idx="4" type="body"/>
          </p:nvPr>
        </p:nvSpPr>
        <p:spPr>
          <a:xfrm>
            <a:off x="1574250" y="6200375"/>
            <a:ext cx="4900200" cy="1261800"/>
          </a:xfrm>
          <a:prstGeom prst="rect">
            <a:avLst/>
          </a:prstGeom>
        </p:spPr>
        <p:txBody>
          <a:bodyPr anchorCtr="0" anchor="t" bIns="0" lIns="0" spcFirstLastPara="1" rIns="0" wrap="square" tIns="0">
            <a:noAutofit/>
          </a:bodyPr>
          <a:lstStyle/>
          <a:p>
            <a:pPr indent="0" lvl="0" marL="0" rtl="0" algn="ctr">
              <a:spcBef>
                <a:spcPts val="0"/>
              </a:spcBef>
              <a:spcAft>
                <a:spcPts val="2000"/>
              </a:spcAft>
              <a:buNone/>
            </a:pPr>
            <a:r>
              <a:rPr b="1" lang="en-GB" sz="5000"/>
              <a:t>fähr</a:t>
            </a:r>
            <a:r>
              <a:rPr b="1" lang="en-GB" sz="5000" u="sng"/>
              <a:t>t</a:t>
            </a:r>
            <a:endParaRPr b="1" sz="5000" u="sng"/>
          </a:p>
        </p:txBody>
      </p:sp>
      <p:sp>
        <p:nvSpPr>
          <p:cNvPr id="220" name="Google Shape;220;p22"/>
          <p:cNvSpPr txBox="1"/>
          <p:nvPr>
            <p:ph idx="4" type="body"/>
          </p:nvPr>
        </p:nvSpPr>
        <p:spPr>
          <a:xfrm>
            <a:off x="11512175" y="5260175"/>
            <a:ext cx="49002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sz="5000"/>
              <a:t>schwimm</a:t>
            </a:r>
            <a:r>
              <a:rPr b="1" lang="en-GB" sz="5000" u="sng"/>
              <a:t>en</a:t>
            </a:r>
            <a:endParaRPr b="1" sz="5000" u="sng"/>
          </a:p>
        </p:txBody>
      </p:sp>
      <p:sp>
        <p:nvSpPr>
          <p:cNvPr id="221" name="Google Shape;221;p22"/>
          <p:cNvSpPr txBox="1"/>
          <p:nvPr>
            <p:ph idx="4" type="body"/>
          </p:nvPr>
        </p:nvSpPr>
        <p:spPr>
          <a:xfrm>
            <a:off x="11512175" y="6200375"/>
            <a:ext cx="49002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sz="5000"/>
              <a:t>trink</a:t>
            </a:r>
            <a:r>
              <a:rPr b="1" lang="en-GB" sz="5000" u="sng"/>
              <a:t>en</a:t>
            </a:r>
            <a:endParaRPr b="1" sz="5000" u="sng"/>
          </a:p>
        </p:txBody>
      </p:sp>
      <p:sp>
        <p:nvSpPr>
          <p:cNvPr id="222" name="Google Shape;222;p22"/>
          <p:cNvSpPr txBox="1"/>
          <p:nvPr>
            <p:ph idx="4" type="body"/>
          </p:nvPr>
        </p:nvSpPr>
        <p:spPr>
          <a:xfrm>
            <a:off x="11512175" y="6992725"/>
            <a:ext cx="49002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sz="5000"/>
              <a:t>geb</a:t>
            </a:r>
            <a:r>
              <a:rPr b="1" lang="en-GB" sz="5000" u="sng"/>
              <a:t>en</a:t>
            </a:r>
            <a:endParaRPr b="1" sz="5000" u="sng"/>
          </a:p>
        </p:txBody>
      </p:sp>
      <p:sp>
        <p:nvSpPr>
          <p:cNvPr id="223" name="Google Shape;223;p22"/>
          <p:cNvSpPr txBox="1"/>
          <p:nvPr>
            <p:ph idx="4" type="body"/>
          </p:nvPr>
        </p:nvSpPr>
        <p:spPr>
          <a:xfrm>
            <a:off x="3167800" y="7110525"/>
            <a:ext cx="49002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sz="5000"/>
              <a:t>läuf</a:t>
            </a:r>
            <a:r>
              <a:rPr b="1" lang="en-GB" sz="5000" u="sng"/>
              <a:t>t</a:t>
            </a:r>
            <a:endParaRPr b="1" sz="5000" u="sng"/>
          </a:p>
        </p:txBody>
      </p:sp>
      <p:sp>
        <p:nvSpPr>
          <p:cNvPr id="224" name="Google Shape;224;p22"/>
          <p:cNvSpPr/>
          <p:nvPr/>
        </p:nvSpPr>
        <p:spPr>
          <a:xfrm>
            <a:off x="6949000" y="6200375"/>
            <a:ext cx="3044700" cy="2187600"/>
          </a:xfrm>
          <a:prstGeom prst="wedgeRoundRectCallout">
            <a:avLst>
              <a:gd fmla="val 90588" name="adj1"/>
              <a:gd fmla="val -73438"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3400">
                <a:solidFill>
                  <a:schemeClr val="lt1"/>
                </a:solidFill>
              </a:rPr>
              <a:t>They all end in ‘en’!</a:t>
            </a:r>
            <a:endParaRPr sz="34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