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6a181ded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6a181de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Unit 2: Multiplication and Division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b="0" lang="en-GB" sz="33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Representing remainders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Independent Task</a:t>
            </a:r>
            <a:endParaRPr sz="3300">
              <a:solidFill>
                <a:schemeClr val="dk2"/>
              </a:solidFill>
            </a:endParaRPr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18 of 20</a:t>
            </a:r>
            <a:endParaRPr/>
          </a:p>
        </p:txBody>
      </p:sp>
      <p:sp>
        <p:nvSpPr>
          <p:cNvPr id="139" name="Google Shape;139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40" name="Google Shape;140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/>
          <p:nvPr/>
        </p:nvSpPr>
        <p:spPr>
          <a:xfrm>
            <a:off x="0" y="16383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1 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24563" y="2195363"/>
            <a:ext cx="15342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631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15 =   </a:t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147" name="Google Shape;147;p29"/>
          <p:cNvSpPr/>
          <p:nvPr/>
        </p:nvSpPr>
        <p:spPr>
          <a:xfrm>
            <a:off x="24563" y="3338363"/>
            <a:ext cx="17232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631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8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/>
          <p:nvPr/>
        </p:nvSpPr>
        <p:spPr>
          <a:xfrm>
            <a:off x="2971800" y="16383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2985966" y="33383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6173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23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/>
          <p:nvPr/>
        </p:nvSpPr>
        <p:spPr>
          <a:xfrm>
            <a:off x="2971800" y="27813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4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/>
          <p:nvPr/>
        </p:nvSpPr>
        <p:spPr>
          <a:xfrm>
            <a:off x="3024066" y="21953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1314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5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5829300" y="16383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5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3" name="Google Shape;153;p29"/>
          <p:cNvSpPr/>
          <p:nvPr/>
        </p:nvSpPr>
        <p:spPr>
          <a:xfrm>
            <a:off x="5843466" y="21953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3614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34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9"/>
          <p:cNvSpPr/>
          <p:nvPr/>
        </p:nvSpPr>
        <p:spPr>
          <a:xfrm>
            <a:off x="5829300" y="2743200"/>
            <a:ext cx="245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6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5" name="Google Shape;155;p29"/>
          <p:cNvSpPr/>
          <p:nvPr/>
        </p:nvSpPr>
        <p:spPr>
          <a:xfrm>
            <a:off x="5843466" y="3300263"/>
            <a:ext cx="2625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2341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÷</a:t>
            </a:r>
            <a:r>
              <a:rPr lang="en-GB" sz="21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6 = </a:t>
            </a:r>
            <a:endParaRPr sz="21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9"/>
          <p:cNvSpPr/>
          <p:nvPr/>
        </p:nvSpPr>
        <p:spPr>
          <a:xfrm>
            <a:off x="0" y="2781300"/>
            <a:ext cx="27885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57" name="Google Shape;157;p29"/>
          <p:cNvSpPr/>
          <p:nvPr/>
        </p:nvSpPr>
        <p:spPr>
          <a:xfrm>
            <a:off x="0" y="304800"/>
            <a:ext cx="7907400" cy="8181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47650" lvl="0" marL="2286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Estimate the size of the quotient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7650" lvl="0" marL="2286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Use short or long division to complete the equation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7650" lvl="0" marL="2286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100"/>
              <a:buFont typeface="Montserrat"/>
              <a:buAutoNum type="arabicPeriod"/>
            </a:pPr>
            <a:r>
              <a:rPr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Represent the remainders as fractions and as decimals (to 2 decimal places at most)</a:t>
            </a:r>
            <a:endParaRPr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