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432ee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432e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c9407be4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c9407be4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f32c5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3f32c5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f32c51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f32c51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be2294f3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be2294f3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9407be4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9407be4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49fb42c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49fb42c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9407be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9407be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c16b162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c16b16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9407be4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9407be4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34816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2: Making a model with 3D shapes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Shape and Sorting - Building Understanding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Simon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idx="1" type="subTitle"/>
          </p:nvPr>
        </p:nvSpPr>
        <p:spPr>
          <a:xfrm>
            <a:off x="917950" y="174615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>
            <p:ph idx="3" type="body"/>
          </p:nvPr>
        </p:nvSpPr>
        <p:spPr>
          <a:xfrm>
            <a:off x="917950" y="2876300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your recycled materials to make a model of anything you like. </a:t>
            </a:r>
            <a:r>
              <a:rPr lang="en-GB" sz="3500"/>
              <a:t> </a:t>
            </a:r>
            <a:endParaRPr sz="3500"/>
          </a:p>
        </p:txBody>
      </p:sp>
      <p:sp>
        <p:nvSpPr>
          <p:cNvPr id="181" name="Google Shape;181;p23"/>
          <p:cNvSpPr txBox="1"/>
          <p:nvPr>
            <p:ph idx="4" type="subTitle"/>
          </p:nvPr>
        </p:nvSpPr>
        <p:spPr>
          <a:xfrm>
            <a:off x="917950" y="3669675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think about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>
            <p:ph idx="5" type="body"/>
          </p:nvPr>
        </p:nvSpPr>
        <p:spPr>
          <a:xfrm>
            <a:off x="917950" y="4975450"/>
            <a:ext cx="127533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Which items will work best for different parts of the model? For example, what will you use for the arms of a robot?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Which item matches the shape of the house (for example)?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917950" y="737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3- Modelling using 3D shapes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91795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>
            <p:ph idx="2" type="body"/>
          </p:nvPr>
        </p:nvSpPr>
        <p:spPr>
          <a:xfrm>
            <a:off x="91795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Make a tower using a single shape. For example, stack boxes of different sizes. This will give a chance to repeat actions and notice properties before moving on to the next shape.  </a:t>
            </a:r>
            <a:endParaRPr/>
          </a:p>
        </p:txBody>
      </p:sp>
      <p:sp>
        <p:nvSpPr>
          <p:cNvPr id="191" name="Google Shape;191;p24"/>
          <p:cNvSpPr txBox="1"/>
          <p:nvPr>
            <p:ph idx="3" type="subTitle"/>
          </p:nvPr>
        </p:nvSpPr>
        <p:spPr>
          <a:xfrm>
            <a:off x="655860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>
            <p:ph idx="4" type="body"/>
          </p:nvPr>
        </p:nvSpPr>
        <p:spPr>
          <a:xfrm>
            <a:off x="655860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Name the shapes and introduce vocabulary associated with 3D shapes. Can you identify any common features such as flat faces or curved faces?  </a:t>
            </a:r>
            <a:endParaRPr/>
          </a:p>
        </p:txBody>
      </p:sp>
      <p:sp>
        <p:nvSpPr>
          <p:cNvPr id="193" name="Google Shape;193;p24"/>
          <p:cNvSpPr txBox="1"/>
          <p:nvPr>
            <p:ph idx="5" type="subTitle"/>
          </p:nvPr>
        </p:nvSpPr>
        <p:spPr>
          <a:xfrm>
            <a:off x="1219925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Other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>
            <p:ph idx="6" type="body"/>
          </p:nvPr>
        </p:nvSpPr>
        <p:spPr>
          <a:xfrm>
            <a:off x="1219925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Shape search around the home or local environment.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Can you find a shape that is the same as a box or a toilet roll tube?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What else can you build using 3D shapes? </a:t>
            </a:r>
            <a:endParaRPr sz="2600"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1043250" y="890050"/>
            <a:ext cx="15553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Unit 2 Lesson 2: Making a model with 3D shapes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we going to learn today?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2519050"/>
            <a:ext cx="16452000" cy="19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explore 3D items.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To explore the properties of 3D shapes through play and exploration.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89600" y="4561638"/>
            <a:ext cx="51657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2357950" y="6171525"/>
            <a:ext cx="15369300" cy="2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3D							2D						slide						roll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stack						flat						curved					tall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8000" y="3038300"/>
            <a:ext cx="16452000" cy="19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Objects from your home and from your recycling bin. These could include boxes, crisps tubes, toilet roll tubes, plastic trays, straws etc.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 slope or ramp. This could be a hill outside, or a book leaning against the wall.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700" y="2299425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Explore the items you have gathered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4" y="2788875"/>
            <a:ext cx="3365521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9712" y="5714263"/>
            <a:ext cx="1072226" cy="18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778900" y="79502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0625" y="2788875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7825" y="5027400"/>
            <a:ext cx="56578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idx="5" type="body"/>
          </p:nvPr>
        </p:nvSpPr>
        <p:spPr>
          <a:xfrm>
            <a:off x="12709075" y="1146450"/>
            <a:ext cx="3962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Touch and feel the objects.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Touch the vertices (corners) and the surfaces.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Which are flat? Which are curved?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Do you know the names of shapes. 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325" y="5457725"/>
            <a:ext cx="2121300" cy="21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Does it roll, slide or neither?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6114" y="5457725"/>
            <a:ext cx="1579050" cy="21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3230" y="7004833"/>
            <a:ext cx="605485" cy="10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78900" y="79502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7950" y="1871650"/>
            <a:ext cx="2283000" cy="2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3575" y="6800100"/>
            <a:ext cx="2555026" cy="14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5" type="body"/>
          </p:nvPr>
        </p:nvSpPr>
        <p:spPr>
          <a:xfrm>
            <a:off x="12709075" y="1146450"/>
            <a:ext cx="3962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shape of the object will change the way it behaves at the top of a slope.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27" name="Google Shape;127;p18"/>
          <p:cNvSpPr/>
          <p:nvPr/>
        </p:nvSpPr>
        <p:spPr>
          <a:xfrm>
            <a:off x="2148725" y="3921425"/>
            <a:ext cx="1101300" cy="3681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2137372">
            <a:off x="1705341" y="5453209"/>
            <a:ext cx="6660858" cy="61772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917950" y="2268425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791550" y="3530763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 a slope or ramp. Put each item at the top of a ramp and then see what happens. </a:t>
            </a:r>
            <a:endParaRPr sz="3500"/>
          </a:p>
        </p:txBody>
      </p:sp>
      <p:sp>
        <p:nvSpPr>
          <p:cNvPr id="135" name="Google Shape;135;p19"/>
          <p:cNvSpPr txBox="1"/>
          <p:nvPr>
            <p:ph idx="4" type="subTitle"/>
          </p:nvPr>
        </p:nvSpPr>
        <p:spPr>
          <a:xfrm>
            <a:off x="917950" y="493950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ask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>
            <p:ph idx="5" type="body"/>
          </p:nvPr>
        </p:nvSpPr>
        <p:spPr>
          <a:xfrm>
            <a:off x="917950" y="6158275"/>
            <a:ext cx="127533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What happened?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Did it move slow or fast?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Can you guess what this item will do? </a:t>
            </a:r>
            <a:endParaRPr sz="3500"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6394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Observe what happens when each of the items is put at the top of a ramp.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Making a tower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403" y="5258862"/>
            <a:ext cx="1981200" cy="269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641" y="4071390"/>
            <a:ext cx="936713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778900" y="79502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8500" y="1939000"/>
            <a:ext cx="2283000" cy="2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6">
            <a:alphaModFix/>
          </a:blip>
          <a:srcRect b="0" l="0" r="53622" t="0"/>
          <a:stretch/>
        </p:blipFill>
        <p:spPr>
          <a:xfrm>
            <a:off x="6488506" y="4154650"/>
            <a:ext cx="1184975" cy="14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idx="5" type="body"/>
          </p:nvPr>
        </p:nvSpPr>
        <p:spPr>
          <a:xfrm>
            <a:off x="11882350" y="1323775"/>
            <a:ext cx="3962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objects can be stacked to make a tower.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You can stack your objects to make a tall tower.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Which items will work best to make  a tower? 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4993" y="5725400"/>
            <a:ext cx="36671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5556" y="3455613"/>
            <a:ext cx="24860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26075" y="1530588"/>
            <a:ext cx="1184975" cy="26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1" type="subTitle"/>
          </p:nvPr>
        </p:nvSpPr>
        <p:spPr>
          <a:xfrm>
            <a:off x="917950" y="174615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>
            <p:ph idx="3" type="body"/>
          </p:nvPr>
        </p:nvSpPr>
        <p:spPr>
          <a:xfrm>
            <a:off x="917950" y="2876300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Stack the items you have gathered. Try different combinations to make the tallest tower. </a:t>
            </a:r>
            <a:r>
              <a:rPr lang="en-GB" sz="3500"/>
              <a:t> </a:t>
            </a:r>
            <a:endParaRPr sz="3500"/>
          </a:p>
        </p:txBody>
      </p:sp>
      <p:sp>
        <p:nvSpPr>
          <p:cNvPr id="160" name="Google Shape;160;p21"/>
          <p:cNvSpPr txBox="1"/>
          <p:nvPr>
            <p:ph idx="4" type="subTitle"/>
          </p:nvPr>
        </p:nvSpPr>
        <p:spPr>
          <a:xfrm>
            <a:off x="917950" y="443895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think about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>
            <p:ph idx="5" type="body"/>
          </p:nvPr>
        </p:nvSpPr>
        <p:spPr>
          <a:xfrm>
            <a:off x="917950" y="5593200"/>
            <a:ext cx="127533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Which items will you put at the bottom? Does size or shape make a difference?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Are you able to make your tower taller each time you try, as you learn which shapes work best?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917950" y="737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</a:t>
            </a:r>
            <a:r>
              <a:rPr lang="en-GB">
                <a:solidFill>
                  <a:schemeClr val="dk2"/>
                </a:solidFill>
              </a:rPr>
              <a:t>ask 2- Stacking 3D objects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2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Making a model using 3D objects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778900" y="79502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>
            <p:ph idx="5" type="body"/>
          </p:nvPr>
        </p:nvSpPr>
        <p:spPr>
          <a:xfrm>
            <a:off x="12768700" y="1323775"/>
            <a:ext cx="3962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What could you make using your recycled objects?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Here are some ideas for things you could make. </a:t>
            </a:r>
            <a:r>
              <a:rPr lang="en-GB" sz="3500"/>
              <a:t>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00" y="2199450"/>
            <a:ext cx="19621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775" y="4651050"/>
            <a:ext cx="4582075" cy="22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6900" y="2199450"/>
            <a:ext cx="48387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