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</p:sldIdLst>
  <p:sldSz cy="10287000" cx="18288000"/>
  <p:notesSz cx="6858000" cy="9144000"/>
  <p:embeddedFontLst>
    <p:embeddedFont>
      <p:font typeface="Montserrat SemiBold"/>
      <p:regular r:id="rId6"/>
      <p:bold r:id="rId7"/>
      <p:italic r:id="rId8"/>
      <p:boldItalic r:id="rId9"/>
    </p:embeddedFont>
    <p:embeddedFont>
      <p:font typeface="Montserrat"/>
      <p:regular r:id="rId10"/>
      <p:bold r:id="rId11"/>
      <p:italic r:id="rId12"/>
      <p:boldItalic r:id="rId13"/>
    </p:embeddedFont>
    <p:embeddedFont>
      <p:font typeface="Montserrat Medium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Italic.fntdata"/><Relationship Id="rId15" Type="http://schemas.openxmlformats.org/officeDocument/2006/relationships/font" Target="fonts/MontserratMedium-bold.fntdata"/><Relationship Id="rId14" Type="http://schemas.openxmlformats.org/officeDocument/2006/relationships/font" Target="fonts/MontserratMedium-regular.fntdata"/><Relationship Id="rId17" Type="http://schemas.openxmlformats.org/officeDocument/2006/relationships/font" Target="fonts/MontserratMedium-boldItalic.fntdata"/><Relationship Id="rId16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font" Target="fonts/MontserratSemiBold-regular.fntdata"/><Relationship Id="rId7" Type="http://schemas.openxmlformats.org/officeDocument/2006/relationships/font" Target="fonts/MontserratSemiBold-bold.fntdata"/><Relationship Id="rId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bd40f679a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bd40f679a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Mountains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4"/>
          <p:cNvSpPr txBox="1"/>
          <p:nvPr>
            <p:ph idx="5" type="body"/>
          </p:nvPr>
        </p:nvSpPr>
        <p:spPr>
          <a:xfrm>
            <a:off x="917925" y="3557275"/>
            <a:ext cx="6256800" cy="217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300"/>
              <a:t>Using the mountain names and heights, answer the following questions.</a:t>
            </a:r>
            <a:endParaRPr sz="3300"/>
          </a:p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4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375" y="5730475"/>
            <a:ext cx="5499600" cy="360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9625" y="901551"/>
            <a:ext cx="8523975" cy="404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4850" y="4947825"/>
            <a:ext cx="9278750" cy="4631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