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b2e3e1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cb2e3e1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Calculating Probabilities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6154249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Calculating Probabilities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17" y="1749174"/>
            <a:ext cx="2584668" cy="2419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5400" y="1835552"/>
            <a:ext cx="2636458" cy="2333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10187" y="1802661"/>
            <a:ext cx="2476846" cy="254353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/>
          <p:nvPr/>
        </p:nvSpPr>
        <p:spPr>
          <a:xfrm>
            <a:off x="408115" y="1802661"/>
            <a:ext cx="44275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44" name="Google Shape;44;p8"/>
          <p:cNvSpPr txBox="1"/>
          <p:nvPr/>
        </p:nvSpPr>
        <p:spPr>
          <a:xfrm>
            <a:off x="6881569" y="1798006"/>
            <a:ext cx="44275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45" name="Google Shape;45;p8"/>
          <p:cNvSpPr txBox="1"/>
          <p:nvPr/>
        </p:nvSpPr>
        <p:spPr>
          <a:xfrm>
            <a:off x="3364908" y="1802661"/>
            <a:ext cx="455574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241697" y="1166625"/>
            <a:ext cx="5160387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Here are three fair spinners.</a:t>
            </a:r>
            <a:endParaRPr/>
          </a:p>
        </p:txBody>
      </p:sp>
      <p:sp>
        <p:nvSpPr>
          <p:cNvPr id="47" name="Google Shape;47;p8"/>
          <p:cNvSpPr txBox="1"/>
          <p:nvPr/>
        </p:nvSpPr>
        <p:spPr>
          <a:xfrm>
            <a:off x="85445" y="6001798"/>
            <a:ext cx="9962984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Which one is most likely to land on an odd number?</a:t>
            </a:r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67010" y="6535065"/>
            <a:ext cx="10124888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Which one is most likely to land on a prime number?</a:t>
            </a:r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107887" y="5423004"/>
            <a:ext cx="991810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What is the probability of spinning a 6 on each one?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107887" y="4800514"/>
            <a:ext cx="997260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What is the probability of spinning a 4 on Spinner C?</a:t>
            </a:r>
            <a:endParaRPr/>
          </a:p>
        </p:txBody>
      </p:sp>
      <p:sp>
        <p:nvSpPr>
          <p:cNvPr id="51" name="Google Shape;51;p8"/>
          <p:cNvSpPr txBox="1"/>
          <p:nvPr/>
        </p:nvSpPr>
        <p:spPr>
          <a:xfrm>
            <a:off x="78858" y="7113859"/>
            <a:ext cx="10979288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Which one is most likely to land on a number less than 4?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>
            <a:off x="78858" y="7646030"/>
            <a:ext cx="1024351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Which one is most likely to land on a square number?</a:t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107887" y="1193272"/>
            <a:ext cx="10950259" cy="7053948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8"/>
          <p:cNvSpPr/>
          <p:nvPr/>
        </p:nvSpPr>
        <p:spPr>
          <a:xfrm>
            <a:off x="11467940" y="1193272"/>
            <a:ext cx="6578363" cy="7053948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8"/>
          <p:cNvSpPr txBox="1"/>
          <p:nvPr/>
        </p:nvSpPr>
        <p:spPr>
          <a:xfrm>
            <a:off x="11626020" y="1234362"/>
            <a:ext cx="5250039" cy="116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1  2  3  4  5  6  7  8  9  10  11  12  13  14  15  16  17  18  19  20</a:t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11626020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8"/>
          <p:cNvSpPr/>
          <p:nvPr/>
        </p:nvSpPr>
        <p:spPr>
          <a:xfrm>
            <a:off x="12013402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12412149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12835326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8"/>
          <p:cNvSpPr/>
          <p:nvPr/>
        </p:nvSpPr>
        <p:spPr>
          <a:xfrm>
            <a:off x="13258503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13681680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15405158" y="1330940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8"/>
          <p:cNvSpPr/>
          <p:nvPr/>
        </p:nvSpPr>
        <p:spPr>
          <a:xfrm>
            <a:off x="14971884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14538609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8"/>
          <p:cNvSpPr/>
          <p:nvPr/>
        </p:nvSpPr>
        <p:spPr>
          <a:xfrm>
            <a:off x="14145020" y="1344706"/>
            <a:ext cx="341862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15947773" y="1330940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11679402" y="1871951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8"/>
          <p:cNvSpPr/>
          <p:nvPr/>
        </p:nvSpPr>
        <p:spPr>
          <a:xfrm>
            <a:off x="12225235" y="1878096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15628645" y="1871951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16215408" y="1890144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15056138" y="1878096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8"/>
          <p:cNvSpPr/>
          <p:nvPr/>
        </p:nvSpPr>
        <p:spPr>
          <a:xfrm>
            <a:off x="14482948" y="1878096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8"/>
          <p:cNvSpPr/>
          <p:nvPr/>
        </p:nvSpPr>
        <p:spPr>
          <a:xfrm>
            <a:off x="13924250" y="1878096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13346355" y="1878096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12788653" y="1878096"/>
            <a:ext cx="448923" cy="4533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8"/>
          <p:cNvSpPr txBox="1"/>
          <p:nvPr/>
        </p:nvSpPr>
        <p:spPr>
          <a:xfrm>
            <a:off x="11525213" y="2475366"/>
            <a:ext cx="5999590" cy="116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Using the number cards above, calculate the probability of:</a:t>
            </a:r>
            <a:endParaRPr/>
          </a:p>
        </p:txBody>
      </p:sp>
      <p:sp>
        <p:nvSpPr>
          <p:cNvPr id="77" name="Google Shape;77;p8"/>
          <p:cNvSpPr txBox="1"/>
          <p:nvPr/>
        </p:nvSpPr>
        <p:spPr>
          <a:xfrm>
            <a:off x="11483154" y="3726254"/>
            <a:ext cx="6377292" cy="4134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Selecting a prime number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Selecting a number that is not square.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Selecting a factor of 12.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Selecting a number less than 12.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Selecting a number greater than 20.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