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10287000" cx="18288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d1b06a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d1b06a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d9aa8ae15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d9aa8ae15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c2f3aefb1_1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c2f3aefb1_1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c2f3aefb1_1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c2f3aefb1_1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c33c3567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c33c3567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c2f3aefb1_1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c2f3aefb1_1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c33c35672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c33c3567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33e82ce5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33e82ce5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c2f3aefb1_1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8c2f3aefb1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2f3aefb1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2f3aefb1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c2f3aefb1_1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c2f3aefb1_1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d9aa8ae1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d9aa8ae1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do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d9aa8ae15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d9aa8ae15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do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d9aa8ae15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d9aa8ae15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Viewing animal cells and applying the magnification equation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B3241"/>
                </a:solidFill>
              </a:rPr>
              <a:t>(Downloadable student document)</a:t>
            </a:r>
            <a:endParaRPr sz="4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Biology - KS4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Cell Biology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Wong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169350" y="8752725"/>
            <a:ext cx="1118700" cy="153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234300" y="509050"/>
            <a:ext cx="9233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What is the magnification?</a:t>
            </a: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2948" y="8175550"/>
            <a:ext cx="3112675" cy="6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761550" y="1829188"/>
            <a:ext cx="10512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width of the root is 30mm under the microscope while its actual size is 150μm. What is the magnification?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11402675" y="8936875"/>
            <a:ext cx="4011600" cy="2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9288800" y="8714200"/>
            <a:ext cx="6300300" cy="11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8481138" y="3527625"/>
            <a:ext cx="3757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30mm</a:t>
            </a:r>
            <a:endParaRPr b="1" sz="4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3" name="Google Shape;173;p23"/>
          <p:cNvCxnSpPr/>
          <p:nvPr/>
        </p:nvCxnSpPr>
        <p:spPr>
          <a:xfrm>
            <a:off x="8292863" y="4282950"/>
            <a:ext cx="2420400" cy="22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p23"/>
          <p:cNvSpPr txBox="1"/>
          <p:nvPr/>
        </p:nvSpPr>
        <p:spPr>
          <a:xfrm>
            <a:off x="8479050" y="4168666"/>
            <a:ext cx="30000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150μm</a:t>
            </a:r>
            <a:endParaRPr b="1" sz="4100">
              <a:solidFill>
                <a:schemeClr val="dk2"/>
              </a:solidFill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8546638" y="5179950"/>
            <a:ext cx="3757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30,000μm</a:t>
            </a:r>
            <a:endParaRPr b="1" sz="4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6" name="Google Shape;176;p23"/>
          <p:cNvCxnSpPr/>
          <p:nvPr/>
        </p:nvCxnSpPr>
        <p:spPr>
          <a:xfrm>
            <a:off x="8358363" y="5935275"/>
            <a:ext cx="2420400" cy="22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7" name="Google Shape;177;p23"/>
          <p:cNvSpPr txBox="1"/>
          <p:nvPr/>
        </p:nvSpPr>
        <p:spPr>
          <a:xfrm>
            <a:off x="8468350" y="5897191"/>
            <a:ext cx="30000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150μm</a:t>
            </a:r>
            <a:endParaRPr b="1" sz="4100">
              <a:solidFill>
                <a:schemeClr val="dk2"/>
              </a:solidFill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7803350" y="5411350"/>
            <a:ext cx="7182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8031950" y="7035025"/>
            <a:ext cx="24204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200x</a:t>
            </a:r>
            <a:endParaRPr b="1" sz="4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Applying the magnification equation in an exam question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6" name="Google Shape;186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idx="1" type="body"/>
          </p:nvPr>
        </p:nvSpPr>
        <p:spPr>
          <a:xfrm>
            <a:off x="917950" y="1452250"/>
            <a:ext cx="93891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 student draws this image of a prokaryotic cell. The cell image drawn by the student is 55 mm long. The actual length of the prokaryotic cell is 1 μm.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What is the magnification of the student’s drawing</a:t>
            </a:r>
            <a:r>
              <a:rPr lang="en-GB"/>
              <a:t>?</a:t>
            </a:r>
            <a:endParaRPr/>
          </a:p>
        </p:txBody>
      </p:sp>
      <p:sp>
        <p:nvSpPr>
          <p:cNvPr id="192" name="Google Shape;192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3" name="Google Shape;1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000" y="5744598"/>
            <a:ext cx="5056558" cy="33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/>
          <p:nvPr>
            <p:ph type="title"/>
          </p:nvPr>
        </p:nvSpPr>
        <p:spPr>
          <a:xfrm>
            <a:off x="1007600" y="4418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questions</a:t>
            </a:r>
            <a:endParaRPr/>
          </a:p>
        </p:txBody>
      </p:sp>
      <p:pic>
        <p:nvPicPr>
          <p:cNvPr id="195" name="Google Shape;19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2948" y="8175550"/>
            <a:ext cx="3112675" cy="6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5851725" y="688300"/>
            <a:ext cx="52893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50">
                <a:solidFill>
                  <a:srgbClr val="1D1C1D"/>
                </a:solidFill>
                <a:highlight>
                  <a:srgbClr val="F8F8F8"/>
                </a:highlight>
              </a:rPr>
              <a:t>OCR, Jun2019 J250/01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idx="1" type="body"/>
          </p:nvPr>
        </p:nvSpPr>
        <p:spPr>
          <a:xfrm>
            <a:off x="917950" y="1452250"/>
            <a:ext cx="93891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 student draws this image of a prokaryotic cell. The cell image drawn by the student is 55 mm long. The actual length of the prokaryotic cell is 1 μm.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What is the magnification of the student’s drawing</a:t>
            </a:r>
            <a:r>
              <a:rPr lang="en-GB"/>
              <a:t>?</a:t>
            </a:r>
            <a:endParaRPr/>
          </a:p>
        </p:txBody>
      </p:sp>
      <p:sp>
        <p:nvSpPr>
          <p:cNvPr id="202" name="Google Shape;202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3" name="Google Shape;2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000" y="5744598"/>
            <a:ext cx="5056558" cy="33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>
            <p:ph type="title"/>
          </p:nvPr>
        </p:nvSpPr>
        <p:spPr>
          <a:xfrm>
            <a:off x="1007600" y="4418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questions</a:t>
            </a:r>
            <a:endParaRPr/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2948" y="8175550"/>
            <a:ext cx="3112675" cy="6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9832750" y="5820800"/>
            <a:ext cx="3757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55,000</a:t>
            </a:r>
            <a:endParaRPr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7" name="Google Shape;207;p26"/>
          <p:cNvCxnSpPr/>
          <p:nvPr/>
        </p:nvCxnSpPr>
        <p:spPr>
          <a:xfrm>
            <a:off x="8507500" y="6781800"/>
            <a:ext cx="5042700" cy="225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26"/>
          <p:cNvSpPr txBox="1"/>
          <p:nvPr/>
        </p:nvSpPr>
        <p:spPr>
          <a:xfrm>
            <a:off x="10457150" y="6939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5000">
              <a:solidFill>
                <a:schemeClr val="dk2"/>
              </a:solidFill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13895350" y="6238250"/>
            <a:ext cx="59850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= 55,000x</a:t>
            </a:r>
            <a:endParaRPr sz="5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8023400" y="4830150"/>
            <a:ext cx="98523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55 mm = 5 x 1000 = 55,000 μm</a:t>
            </a:r>
            <a:endParaRPr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5851725" y="688300"/>
            <a:ext cx="52893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50">
                <a:solidFill>
                  <a:srgbClr val="1D1C1D"/>
                </a:solidFill>
                <a:highlight>
                  <a:srgbClr val="F8F8F8"/>
                </a:highlight>
              </a:rPr>
              <a:t>OCR, Jun2019 J250/01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>
            <p:ph idx="1" type="body"/>
          </p:nvPr>
        </p:nvSpPr>
        <p:spPr>
          <a:xfrm>
            <a:off x="536950" y="1376050"/>
            <a:ext cx="9839700" cy="535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 scientist observes some bacteria growing on agar plates using a microscope.The diagram shows a bacterium cell.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The length (A) of the bacterium on the right has been magnified 2500x.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What is the actual length of the bacterium? Give your answer in standard form.</a:t>
            </a:r>
            <a:endParaRPr sz="3500"/>
          </a:p>
        </p:txBody>
      </p:sp>
      <p:sp>
        <p:nvSpPr>
          <p:cNvPr id="217" name="Google Shape;217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8" name="Google Shape;2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8900" y="710087"/>
            <a:ext cx="3643364" cy="297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2948" y="8175550"/>
            <a:ext cx="3112675" cy="6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>
            <p:ph type="title"/>
          </p:nvPr>
        </p:nvSpPr>
        <p:spPr>
          <a:xfrm>
            <a:off x="460750" y="2894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questions</a:t>
            </a:r>
            <a:endParaRPr/>
          </a:p>
        </p:txBody>
      </p:sp>
      <p:sp>
        <p:nvSpPr>
          <p:cNvPr id="221" name="Google Shape;221;p27"/>
          <p:cNvSpPr txBox="1"/>
          <p:nvPr/>
        </p:nvSpPr>
        <p:spPr>
          <a:xfrm>
            <a:off x="11609300" y="3733800"/>
            <a:ext cx="5109900" cy="12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image size is 6.8 cm (on my screen). 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11609300" y="4934838"/>
            <a:ext cx="5109900" cy="12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magnification is 2500x. 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1457275" y="902150"/>
            <a:ext cx="52893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50">
                <a:solidFill>
                  <a:srgbClr val="1D1C1D"/>
                </a:solidFill>
                <a:highlight>
                  <a:srgbClr val="F8F8F8"/>
                </a:highlight>
              </a:rPr>
              <a:t>OCR, Jun2019 J250/02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idx="1" type="body"/>
          </p:nvPr>
        </p:nvSpPr>
        <p:spPr>
          <a:xfrm>
            <a:off x="536950" y="1376050"/>
            <a:ext cx="9839700" cy="535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 scientist observes some bacteria growing on agar plates using a microscope.The diagram shows a bacterium cell.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The length (A) of the bacterium on the right has been magnified 2500x.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What is the actual length of the bacterium? Give your answer in standard form.</a:t>
            </a:r>
            <a:endParaRPr sz="3500"/>
          </a:p>
        </p:txBody>
      </p:sp>
      <p:sp>
        <p:nvSpPr>
          <p:cNvPr id="229" name="Google Shape;229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0" name="Google Shape;2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8900" y="710087"/>
            <a:ext cx="3643364" cy="297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2948" y="8175550"/>
            <a:ext cx="3112675" cy="6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>
            <p:ph type="title"/>
          </p:nvPr>
        </p:nvSpPr>
        <p:spPr>
          <a:xfrm>
            <a:off x="460750" y="2894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questions</a:t>
            </a:r>
            <a:endParaRPr/>
          </a:p>
        </p:txBody>
      </p:sp>
      <p:sp>
        <p:nvSpPr>
          <p:cNvPr id="233" name="Google Shape;233;p28"/>
          <p:cNvSpPr txBox="1"/>
          <p:nvPr/>
        </p:nvSpPr>
        <p:spPr>
          <a:xfrm>
            <a:off x="11609300" y="3733800"/>
            <a:ext cx="5109900" cy="12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image size is 6.8 cm (on my screen). 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11609300" y="4934838"/>
            <a:ext cx="5109900" cy="12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magnification is 2500x. 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12674625" y="6248488"/>
            <a:ext cx="3757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6.8</a:t>
            </a:r>
            <a:endParaRPr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6" name="Google Shape;236;p28"/>
          <p:cNvCxnSpPr/>
          <p:nvPr/>
        </p:nvCxnSpPr>
        <p:spPr>
          <a:xfrm>
            <a:off x="10815975" y="7133288"/>
            <a:ext cx="5042700" cy="225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7" name="Google Shape;237;p28"/>
          <p:cNvSpPr txBox="1"/>
          <p:nvPr/>
        </p:nvSpPr>
        <p:spPr>
          <a:xfrm>
            <a:off x="11367300" y="7062388"/>
            <a:ext cx="43176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Actual size</a:t>
            </a:r>
            <a:endParaRPr sz="5000">
              <a:solidFill>
                <a:schemeClr val="dk2"/>
              </a:solidFill>
            </a:endParaRPr>
          </a:p>
        </p:txBody>
      </p:sp>
      <p:sp>
        <p:nvSpPr>
          <p:cNvPr id="238" name="Google Shape;238;p28"/>
          <p:cNvSpPr txBox="1"/>
          <p:nvPr/>
        </p:nvSpPr>
        <p:spPr>
          <a:xfrm>
            <a:off x="8722650" y="6729850"/>
            <a:ext cx="26682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2500=</a:t>
            </a:r>
            <a:endParaRPr sz="5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9726700" y="7947675"/>
            <a:ext cx="53802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= 2.72 x 10</a:t>
            </a:r>
            <a:r>
              <a:rPr b="1" baseline="30000" lang="en-GB" sz="5000">
                <a:solidFill>
                  <a:srgbClr val="202122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-3 </a:t>
            </a: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cm</a:t>
            </a:r>
            <a:endParaRPr sz="5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8"/>
          <p:cNvSpPr txBox="1"/>
          <p:nvPr/>
        </p:nvSpPr>
        <p:spPr>
          <a:xfrm>
            <a:off x="1457275" y="902150"/>
            <a:ext cx="52893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50">
                <a:solidFill>
                  <a:srgbClr val="1D1C1D"/>
                </a:solidFill>
                <a:highlight>
                  <a:srgbClr val="F8F8F8"/>
                </a:highlight>
              </a:rPr>
              <a:t>OCR, Jun2019 J250/02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Recap: How do we view a plant cell under the microscope?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155950" y="3566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Viewing onion cells under the microscope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917950" y="1376050"/>
            <a:ext cx="16452000" cy="5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Collect a glass slide and an onion. </a:t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3200"/>
              <a:t>‹#›</a:t>
            </a:fld>
            <a:endParaRPr sz="3200"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917950" y="2243825"/>
            <a:ext cx="16452000" cy="5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2. Carefully peel off a very thin layer of onion </a:t>
            </a:r>
            <a:r>
              <a:rPr lang="en-GB"/>
              <a:t>skin</a:t>
            </a:r>
            <a:r>
              <a:rPr lang="en-GB"/>
              <a:t>.</a:t>
            </a:r>
            <a:endParaRPr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936800" y="3039125"/>
            <a:ext cx="11008800" cy="5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3. Place a small piece of the onion skin on a glass slide and add two drops of iodine solution.</a:t>
            </a:r>
            <a:endParaRPr/>
          </a:p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936800" y="4413675"/>
            <a:ext cx="11008800" cy="9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4. Place the cover slip at an angle to avoid air bubbles. Blot off excess iodine solution if necessary.</a:t>
            </a:r>
            <a:endParaRPr/>
          </a:p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936800" y="5984075"/>
            <a:ext cx="11008800" cy="267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5. </a:t>
            </a:r>
            <a:r>
              <a:rPr lang="en-GB"/>
              <a:t>Start observing using the objective lens with the lowest magnification. Use the coarse focus knob to manually focus the image. Switch to a higher magnification and use the fine focus knob to focus.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936808" y="75169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Quick recap:</a:t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1200650" y="2613475"/>
            <a:ext cx="14596500" cy="55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Why is iodine solution added to the onion cells?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Why is the cover slip lowered at an angle? 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Why must we use the fine focus at a high magnification when using the microscope?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</a:t>
            </a:r>
            <a:endParaRPr/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8"/>
          <p:cNvSpPr txBox="1"/>
          <p:nvPr>
            <p:ph idx="4294967295" type="body"/>
          </p:nvPr>
        </p:nvSpPr>
        <p:spPr>
          <a:xfrm>
            <a:off x="918000" y="2299400"/>
            <a:ext cx="12910200" cy="124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Iodine solution is added to the cells to stain them. This makes the structures of the cells easier to observe.</a:t>
            </a:r>
            <a:endParaRPr sz="3500"/>
          </a:p>
        </p:txBody>
      </p:sp>
      <p:sp>
        <p:nvSpPr>
          <p:cNvPr id="117" name="Google Shape;117;p18"/>
          <p:cNvSpPr txBox="1"/>
          <p:nvPr>
            <p:ph idx="4294967295" type="body"/>
          </p:nvPr>
        </p:nvSpPr>
        <p:spPr>
          <a:xfrm>
            <a:off x="918000" y="4329925"/>
            <a:ext cx="12910200" cy="124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2. The cover slip is lowered at an angle to avoid air bubbles forming under the cover slip.</a:t>
            </a:r>
            <a:endParaRPr sz="3500"/>
          </a:p>
        </p:txBody>
      </p:sp>
      <p:sp>
        <p:nvSpPr>
          <p:cNvPr id="118" name="Google Shape;118;p18"/>
          <p:cNvSpPr txBox="1"/>
          <p:nvPr>
            <p:ph idx="4294967295" type="body"/>
          </p:nvPr>
        </p:nvSpPr>
        <p:spPr>
          <a:xfrm>
            <a:off x="918000" y="5963150"/>
            <a:ext cx="12910200" cy="204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3</a:t>
            </a:r>
            <a:r>
              <a:rPr lang="en-GB" sz="3500"/>
              <a:t>. The fine focus must be used because the objective lens and the specimen are very close together. Using the coarse focus will cause the two to come into contact.</a:t>
            </a:r>
            <a:endParaRPr sz="3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Applying the magnification equation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29650" y="570450"/>
            <a:ext cx="8526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magnification?</a:t>
            </a:r>
            <a:endParaRPr/>
          </a:p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669350" y="4249325"/>
            <a:ext cx="91962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image of the worm is 80mm long while its actual size is 400μm. What is the magnification?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8156" y="7984113"/>
            <a:ext cx="4011600" cy="854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429650" y="570450"/>
            <a:ext cx="8526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magnification?</a:t>
            </a:r>
            <a:endParaRPr/>
          </a:p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13584200" y="7717850"/>
            <a:ext cx="4011600" cy="2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1470325" y="7495175"/>
            <a:ext cx="6300300" cy="11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669350" y="4249325"/>
            <a:ext cx="91962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image of the worm is 80mm long while its actual size is 400μm. What is the magnification?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8156" y="7984113"/>
            <a:ext cx="4011600" cy="85438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12643863" y="2918200"/>
            <a:ext cx="3757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80mm</a:t>
            </a:r>
            <a:endParaRPr b="1" sz="4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5" name="Google Shape;145;p21"/>
          <p:cNvCxnSpPr/>
          <p:nvPr/>
        </p:nvCxnSpPr>
        <p:spPr>
          <a:xfrm>
            <a:off x="12455588" y="3673525"/>
            <a:ext cx="2420400" cy="22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21"/>
          <p:cNvSpPr txBox="1"/>
          <p:nvPr/>
        </p:nvSpPr>
        <p:spPr>
          <a:xfrm>
            <a:off x="12641775" y="3559241"/>
            <a:ext cx="30000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400μm</a:t>
            </a:r>
            <a:endParaRPr b="1" sz="4100">
              <a:solidFill>
                <a:schemeClr val="dk2"/>
              </a:solidFill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12709363" y="4875325"/>
            <a:ext cx="37578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8,000μm</a:t>
            </a:r>
            <a:endParaRPr b="1" sz="4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8" name="Google Shape;148;p21"/>
          <p:cNvCxnSpPr/>
          <p:nvPr/>
        </p:nvCxnSpPr>
        <p:spPr>
          <a:xfrm>
            <a:off x="12521088" y="5630650"/>
            <a:ext cx="2420400" cy="22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21"/>
          <p:cNvSpPr txBox="1"/>
          <p:nvPr/>
        </p:nvSpPr>
        <p:spPr>
          <a:xfrm>
            <a:off x="12631075" y="5592563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400μm</a:t>
            </a:r>
            <a:endParaRPr b="1" sz="4100">
              <a:solidFill>
                <a:schemeClr val="dk2"/>
              </a:solidFill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11966075" y="5106725"/>
            <a:ext cx="7182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12194675" y="6806600"/>
            <a:ext cx="24204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20x</a:t>
            </a:r>
            <a:endParaRPr b="1" sz="4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234300" y="509050"/>
            <a:ext cx="9233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What is the magnification?</a:t>
            </a:r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2948" y="8175550"/>
            <a:ext cx="3112675" cy="6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761550" y="1829188"/>
            <a:ext cx="10512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width of the root is 30mm under the microscope while its actual size is 150μm. What is the magnification?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11402675" y="8936875"/>
            <a:ext cx="4011600" cy="2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9288800" y="8714200"/>
            <a:ext cx="6300300" cy="11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