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67f4f5d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67f4f5d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918000" y="3626250"/>
            <a:ext cx="16452000" cy="32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Capacity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Ms. 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176675" y="224425"/>
            <a:ext cx="5692800" cy="88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824" y="543125"/>
            <a:ext cx="6214250" cy="820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