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568bf8ed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568bf8ed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568bf8ed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568bf8ed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568bf8ed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d568bf8ed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ed160a172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ed160a172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d568bf8ed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d568bf8ed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d568bf8ed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d568bf8ed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d568bf8ed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d568bf8ed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568bf8e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8d568bf8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568bf8e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d568bf8e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568bfa0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568bfa0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568bf8e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568bf8e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568bf8ed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568bf8ed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568bf8ed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568bf8ed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568bf8ed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568bf8ed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568bf8ed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d568bf8ed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7245e8b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7245e8b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Securing Multiplication Facts: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Consolidation and Review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4"/>
          <p:cNvSpPr txBox="1"/>
          <p:nvPr>
            <p:ph type="title"/>
          </p:nvPr>
        </p:nvSpPr>
        <p:spPr>
          <a:xfrm>
            <a:off x="355375" y="94725"/>
            <a:ext cx="16893000" cy="9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True or False. Discuss your reasoning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Do you agree or disagree with the following statements made by Joe?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Can you explain your reasoning for why he is right or wrong?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You can use a 100 square to help if you would like!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9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12193650" y="5054825"/>
            <a:ext cx="1286100" cy="8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14509975" y="3533275"/>
            <a:ext cx="753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355375" y="7128725"/>
            <a:ext cx="7554600" cy="5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2357950" y="4810950"/>
            <a:ext cx="2283600" cy="3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14714800" y="301000"/>
            <a:ext cx="336000" cy="41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75" y="2773505"/>
            <a:ext cx="10399351" cy="61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3797375" y="3437825"/>
            <a:ext cx="6429300" cy="39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All multiples of 8 and 4 are even</a:t>
            </a:r>
            <a:endParaRPr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 b="5897" l="4596" r="5628" t="9371"/>
          <a:stretch/>
        </p:blipFill>
        <p:spPr>
          <a:xfrm>
            <a:off x="11876050" y="2876300"/>
            <a:ext cx="5583725" cy="5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25"/>
          <p:cNvSpPr txBox="1"/>
          <p:nvPr>
            <p:ph type="title"/>
          </p:nvPr>
        </p:nvSpPr>
        <p:spPr>
          <a:xfrm>
            <a:off x="355375" y="94725"/>
            <a:ext cx="16893000" cy="9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True or False. Discuss your reasoning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Do you agree or disagree with the following statements made by Joe?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Can you explain your reasoning for why he is right or wrong?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You can use a 100 square to help if you would like!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12193650" y="5054825"/>
            <a:ext cx="1286100" cy="8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14509975" y="3533275"/>
            <a:ext cx="753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355375" y="7128725"/>
            <a:ext cx="7554600" cy="5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2357950" y="4810950"/>
            <a:ext cx="2283600" cy="3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14714800" y="301000"/>
            <a:ext cx="336000" cy="41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75" y="2773505"/>
            <a:ext cx="10399351" cy="61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3797375" y="3437825"/>
            <a:ext cx="6429300" cy="39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There is only one multiple of 9 on each row of a                     10 x 10 grid?</a:t>
            </a:r>
            <a:endParaRPr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5897" l="4596" r="5628" t="9371"/>
          <a:stretch/>
        </p:blipFill>
        <p:spPr>
          <a:xfrm>
            <a:off x="11876050" y="2876300"/>
            <a:ext cx="5583725" cy="5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26"/>
          <p:cNvSpPr txBox="1"/>
          <p:nvPr>
            <p:ph type="title"/>
          </p:nvPr>
        </p:nvSpPr>
        <p:spPr>
          <a:xfrm>
            <a:off x="355375" y="94725"/>
            <a:ext cx="16893000" cy="9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True or False. Discuss your reasoning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Do you agree or disagree with the following statements made by Joe?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Can you explain your reasoning for why he is right or wrong?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You can use a 100 square to help if you would like!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12193650" y="5054825"/>
            <a:ext cx="1286100" cy="8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14509975" y="3533275"/>
            <a:ext cx="753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355375" y="7128725"/>
            <a:ext cx="7554600" cy="5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2357950" y="4810950"/>
            <a:ext cx="2283600" cy="3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14714800" y="301000"/>
            <a:ext cx="336000" cy="41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75" y="2773505"/>
            <a:ext cx="10399351" cy="61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3797375" y="3437825"/>
            <a:ext cx="6429300" cy="39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The product 39 can only be created by the multiplication</a:t>
            </a:r>
            <a:endParaRPr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1 x 39?</a:t>
            </a:r>
            <a:endParaRPr sz="5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4">
            <a:alphaModFix/>
          </a:blip>
          <a:srcRect b="5897" l="4596" r="5628" t="9371"/>
          <a:stretch/>
        </p:blipFill>
        <p:spPr>
          <a:xfrm>
            <a:off x="11876050" y="2876300"/>
            <a:ext cx="5583725" cy="5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27"/>
          <p:cNvSpPr txBox="1"/>
          <p:nvPr>
            <p:ph type="title"/>
          </p:nvPr>
        </p:nvSpPr>
        <p:spPr>
          <a:xfrm>
            <a:off x="373500" y="368200"/>
            <a:ext cx="16893000" cy="9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Moving Multiples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Mike the Machine is being cheeky and playing around with the multiples!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Read the numbers carefully and answer the questions you see.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00" y="3206400"/>
            <a:ext cx="3665025" cy="43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4580925" y="2753425"/>
            <a:ext cx="1268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the first ten multiples of seven: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7, 14, 21, 28, 35, 42, 49, 56, 63, 70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Mike the Machine increases each multiple by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same value: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11, 18, 25, 32, 39, 46,</a:t>
            </a:r>
            <a:r>
              <a:rPr b="1" i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…</a:t>
            </a:r>
            <a:endParaRPr b="1" i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digits in the ones place?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Will the number 73 and 88 be in this new pattern?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name identify a 3-digit number in the new pattern? 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28"/>
          <p:cNvSpPr txBox="1"/>
          <p:nvPr>
            <p:ph type="title"/>
          </p:nvPr>
        </p:nvSpPr>
        <p:spPr>
          <a:xfrm>
            <a:off x="373500" y="368200"/>
            <a:ext cx="16893000" cy="9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Moving Multiples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Mike the Machine is being cheeky and playing around with the multiples!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Read the numbers carefully and answer the questions you see.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00" y="3206400"/>
            <a:ext cx="3665025" cy="43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4580925" y="2753425"/>
            <a:ext cx="12685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the first ten multiples of nine: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, 18, 27, 36, 45, 54, 63, 72, 81, 90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Mike the Machine increases each multiple by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same value: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15, 24, 33, 42, 51, 60,</a:t>
            </a:r>
            <a:r>
              <a:rPr b="1" i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…</a:t>
            </a:r>
            <a:endParaRPr b="1" i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digits in the ones place?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Will the number 87 and 114 be in this new pattern?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name identify a 3-digit number in the new pattern? 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29"/>
          <p:cNvSpPr txBox="1"/>
          <p:nvPr>
            <p:ph type="title"/>
          </p:nvPr>
        </p:nvSpPr>
        <p:spPr>
          <a:xfrm>
            <a:off x="375450" y="333975"/>
            <a:ext cx="16296600" cy="24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Mystery Number 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Read the clues carefully.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Eliminate the possible answers until you are left with one.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Double check the clues again!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Use your 100 square to help.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25" y="3690350"/>
            <a:ext cx="11317975" cy="55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4">
            <a:alphaModFix/>
          </a:blip>
          <a:srcRect b="5897" l="4596" r="5628" t="9371"/>
          <a:stretch/>
        </p:blipFill>
        <p:spPr>
          <a:xfrm>
            <a:off x="11876050" y="2876300"/>
            <a:ext cx="5583725" cy="55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 txBox="1"/>
          <p:nvPr/>
        </p:nvSpPr>
        <p:spPr>
          <a:xfrm>
            <a:off x="3889825" y="4165288"/>
            <a:ext cx="7080300" cy="464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thinking of a number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a multiple of 7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number is greater than 30 but less than 100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not a multiple of 9 or 6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an even number where one digit has a value less than 6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sum of the digits is 11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number?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30"/>
          <p:cNvSpPr txBox="1"/>
          <p:nvPr>
            <p:ph type="title"/>
          </p:nvPr>
        </p:nvSpPr>
        <p:spPr>
          <a:xfrm>
            <a:off x="375450" y="333975"/>
            <a:ext cx="16296600" cy="24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Mystery Number </a:t>
            </a:r>
            <a:endParaRPr sz="4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Read the clues carefully.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Eliminate the possible answers until you are left with one.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Double check the clues again!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Use your 100 square to help.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25" y="3690350"/>
            <a:ext cx="11317975" cy="55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4">
            <a:alphaModFix/>
          </a:blip>
          <a:srcRect b="5897" l="4596" r="5628" t="9371"/>
          <a:stretch/>
        </p:blipFill>
        <p:spPr>
          <a:xfrm>
            <a:off x="11876050" y="2876300"/>
            <a:ext cx="5583725" cy="559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3889825" y="4165288"/>
            <a:ext cx="7080300" cy="464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thinking of a number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a multiple of 5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number is greater than 5 but less than 50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not a multiple of 8, 4 or 3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an odd number where one digit has a value greater than 2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sum of the digits is 8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number?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597425" y="340350"/>
            <a:ext cx="137547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 Slide</a:t>
            </a:r>
            <a:endParaRPr b="1" sz="6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work out what the clues would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 for 72 to be the mystery number?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138075" y="3637100"/>
            <a:ext cx="88833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I'm thinking of a number less than 100. 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1450" y="2977498"/>
            <a:ext cx="6208675" cy="63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400" y="2905075"/>
            <a:ext cx="14322201" cy="622593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type="title"/>
          </p:nvPr>
        </p:nvSpPr>
        <p:spPr>
          <a:xfrm>
            <a:off x="530850" y="421875"/>
            <a:ext cx="13126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4B3241"/>
                </a:solidFill>
              </a:rPr>
              <a:t>Warm up - Venn Diagram</a:t>
            </a:r>
            <a:endParaRPr sz="4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chemeClr val="dk2"/>
                </a:solidFill>
              </a:rPr>
              <a:t>How many multiples of 4 and 3 can you place correctly onto the venn diagram?</a:t>
            </a:r>
            <a:endParaRPr b="0"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35750" y="2672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Blank 100 squares for lesson tasks</a:t>
            </a:r>
            <a:endParaRPr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5897" l="4596" r="5628" t="9371"/>
          <a:stretch/>
        </p:blipFill>
        <p:spPr>
          <a:xfrm>
            <a:off x="544250" y="1670800"/>
            <a:ext cx="7700150" cy="77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5897" l="4596" r="5628" t="9371"/>
          <a:stretch/>
        </p:blipFill>
        <p:spPr>
          <a:xfrm>
            <a:off x="8914225" y="1670800"/>
            <a:ext cx="7700150" cy="77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100" y="2948275"/>
            <a:ext cx="16638250" cy="57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795325" y="374738"/>
            <a:ext cx="17146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multiplications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Can you identify the equation based on the representation?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15626125" y="437250"/>
            <a:ext cx="345300" cy="3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4">
            <a:alphaModFix/>
          </a:blip>
          <a:srcRect b="21776" l="74779" r="2265" t="6916"/>
          <a:stretch/>
        </p:blipFill>
        <p:spPr>
          <a:xfrm>
            <a:off x="12991175" y="3345375"/>
            <a:ext cx="3819300" cy="40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795325" y="427925"/>
            <a:ext cx="17146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multiplications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Can you identify the equation based on the representation?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75" y="6251550"/>
            <a:ext cx="94964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3722" l="3379" r="2485" t="3435"/>
          <a:stretch/>
        </p:blipFill>
        <p:spPr>
          <a:xfrm>
            <a:off x="10370625" y="3289600"/>
            <a:ext cx="6662875" cy="4209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834" y="2475847"/>
            <a:ext cx="3565394" cy="34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0"/>
          <p:cNvSpPr txBox="1"/>
          <p:nvPr>
            <p:ph type="title"/>
          </p:nvPr>
        </p:nvSpPr>
        <p:spPr>
          <a:xfrm>
            <a:off x="795325" y="427925"/>
            <a:ext cx="17146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multiplications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solidFill>
                  <a:schemeClr val="dk2"/>
                </a:solidFill>
              </a:rPr>
              <a:t>Can you identify the equation based on the representation?</a:t>
            </a:r>
            <a:endParaRPr b="0"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100" y="3037050"/>
            <a:ext cx="12542365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950" y="2876300"/>
            <a:ext cx="3195750" cy="54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6931675" y="6590100"/>
            <a:ext cx="8961000" cy="1104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latin typeface="Montserrat"/>
                <a:ea typeface="Montserrat"/>
                <a:cs typeface="Montserrat"/>
                <a:sym typeface="Montserrat"/>
              </a:rPr>
              <a:t>10 x 3 + 10 x 3 + 2 x 3</a:t>
            </a:r>
            <a:endParaRPr b="1" sz="6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795325" y="427925"/>
            <a:ext cx="17146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multiplications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the multiplication shown?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795325" y="2753425"/>
            <a:ext cx="7674900" cy="12255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25" y="4364175"/>
            <a:ext cx="7530700" cy="45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9468000" y="2753425"/>
            <a:ext cx="7674900" cy="12255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1700" y="4469500"/>
            <a:ext cx="6389850" cy="437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795325" y="427925"/>
            <a:ext cx="17146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multiplications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the multiplication shown?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02075" y="3046575"/>
            <a:ext cx="7674900" cy="12255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900" y="4806350"/>
            <a:ext cx="6892689" cy="4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8619175" y="3046575"/>
            <a:ext cx="7674900" cy="12255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2848" y="4872500"/>
            <a:ext cx="4602350" cy="40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355375" y="94725"/>
            <a:ext cx="16893000" cy="95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True or False. Discuss your reasoning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Do you agree or disagree with the following statements made by Joe?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Can you explain your reasoning for why he is right or wrong?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900">
                <a:solidFill>
                  <a:schemeClr val="dk2"/>
                </a:solidFill>
              </a:rPr>
              <a:t>You can use a 100 square to help if you would like!</a:t>
            </a:r>
            <a:endParaRPr b="0" sz="2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2193650" y="5054825"/>
            <a:ext cx="1286100" cy="8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14509975" y="3533275"/>
            <a:ext cx="753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355375" y="7128725"/>
            <a:ext cx="7554600" cy="5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357950" y="4810950"/>
            <a:ext cx="2283600" cy="3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4714800" y="301000"/>
            <a:ext cx="336000" cy="41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75" y="2773505"/>
            <a:ext cx="10399351" cy="61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3797375" y="3437825"/>
            <a:ext cx="6429300" cy="39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There is only one number that is a multiple of seven and nine.</a:t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It’s 63</a:t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 know this because 7 x 9 = 63</a:t>
            </a:r>
            <a:endParaRPr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 b="5897" l="4596" r="5628" t="9371"/>
          <a:stretch/>
        </p:blipFill>
        <p:spPr>
          <a:xfrm>
            <a:off x="11876050" y="2876300"/>
            <a:ext cx="5583725" cy="5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