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Architects Daughter"/>
      <p:regular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rchitectsDaughter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1" Type="http://schemas.openxmlformats.org/officeDocument/2006/relationships/image" Target="../media/image13.png"/><Relationship Id="rId10" Type="http://schemas.openxmlformats.org/officeDocument/2006/relationships/image" Target="../media/image4.png"/><Relationship Id="rId9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7" Type="http://schemas.openxmlformats.org/officeDocument/2006/relationships/image" Target="../media/image16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10" Type="http://schemas.openxmlformats.org/officeDocument/2006/relationships/image" Target="../media/image17.png"/><Relationship Id="rId9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16.png"/><Relationship Id="rId7" Type="http://schemas.openxmlformats.org/officeDocument/2006/relationships/image" Target="../media/image8.png"/><Relationship Id="rId8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10" Type="http://schemas.openxmlformats.org/officeDocument/2006/relationships/image" Target="../media/image18.png"/><Relationship Id="rId9" Type="http://schemas.openxmlformats.org/officeDocument/2006/relationships/image" Target="../media/image19.pn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Use Tangent to Find a Length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Miss Davies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4650" y="1601608"/>
            <a:ext cx="2172300" cy="253644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/>
        </p:nvSpPr>
        <p:spPr>
          <a:xfrm>
            <a:off x="4632939" y="924806"/>
            <a:ext cx="4110900" cy="4218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14" r="-2225" t="-5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0" name="Google Shape;40;p7"/>
          <p:cNvSpPr/>
          <p:nvPr/>
        </p:nvSpPr>
        <p:spPr>
          <a:xfrm>
            <a:off x="5965446" y="2091285"/>
            <a:ext cx="1265139" cy="1154338"/>
          </a:xfrm>
          <a:prstGeom prst="pie">
            <a:avLst>
              <a:gd fmla="val 10800270" name="adj1"/>
              <a:gd fmla="val 12530475" name="adj2"/>
            </a:avLst>
          </a:prstGeom>
          <a:solidFill>
            <a:srgbClr val="E3E1F3"/>
          </a:solidFill>
          <a:ln cap="flat" cmpd="sng" w="127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Use Tangent to Find a Length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8975" y="924806"/>
            <a:ext cx="3989100" cy="42186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3052" r="-4273" t="-577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495067" y="1857010"/>
            <a:ext cx="1475529" cy="810995"/>
          </a:xfrm>
          <a:prstGeom prst="rtTriangle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7"/>
          <p:cNvSpPr/>
          <p:nvPr/>
        </p:nvSpPr>
        <p:spPr>
          <a:xfrm>
            <a:off x="495067" y="2526286"/>
            <a:ext cx="144000" cy="1440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46;p7"/>
          <p:cNvSpPr txBox="1"/>
          <p:nvPr/>
        </p:nvSpPr>
        <p:spPr>
          <a:xfrm>
            <a:off x="475424" y="2642614"/>
            <a:ext cx="14819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10cm</a:t>
            </a:r>
            <a:endParaRPr/>
          </a:p>
        </p:txBody>
      </p:sp>
      <p:sp>
        <p:nvSpPr>
          <p:cNvPr id="47" name="Google Shape;47;p7"/>
          <p:cNvSpPr txBox="1"/>
          <p:nvPr/>
        </p:nvSpPr>
        <p:spPr>
          <a:xfrm>
            <a:off x="-191665" y="2108618"/>
            <a:ext cx="1217729" cy="3077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8" name="Google Shape;48;p7"/>
          <p:cNvSpPr txBox="1"/>
          <p:nvPr/>
        </p:nvSpPr>
        <p:spPr>
          <a:xfrm>
            <a:off x="3621253" y="2400136"/>
            <a:ext cx="1217729" cy="30777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2069113" y="1622869"/>
            <a:ext cx="2030241" cy="2563730"/>
          </a:xfrm>
          <a:prstGeom prst="roundRect">
            <a:avLst>
              <a:gd fmla="val 0" name="adj"/>
            </a:avLst>
          </a:prstGeom>
          <a:solidFill>
            <a:srgbClr val="E0F1DA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3028116" y="2567305"/>
            <a:ext cx="252000" cy="25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3762141" y="2743824"/>
            <a:ext cx="252000" cy="25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2442413" y="3837627"/>
            <a:ext cx="752590" cy="25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2163673" y="3193767"/>
            <a:ext cx="252000" cy="25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3068124" y="3217831"/>
            <a:ext cx="252000" cy="25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2083012" y="1502423"/>
            <a:ext cx="2016342" cy="264373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61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5121408" y="1857010"/>
            <a:ext cx="1475529" cy="810995"/>
          </a:xfrm>
          <a:prstGeom prst="rtTriangle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5121408" y="2526286"/>
            <a:ext cx="144000" cy="144000"/>
          </a:xfrm>
          <a:prstGeom prst="rect">
            <a:avLst/>
          </a:prstGeom>
          <a:noFill/>
          <a:ln cap="flat" cmpd="sng" w="12700">
            <a:solidFill>
              <a:srgbClr val="4A31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7"/>
          <p:cNvSpPr txBox="1"/>
          <p:nvPr/>
        </p:nvSpPr>
        <p:spPr>
          <a:xfrm>
            <a:off x="5063709" y="2661370"/>
            <a:ext cx="1481991" cy="30777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9" name="Google Shape;59;p7"/>
          <p:cNvSpPr txBox="1"/>
          <p:nvPr/>
        </p:nvSpPr>
        <p:spPr>
          <a:xfrm>
            <a:off x="5936613" y="2443799"/>
            <a:ext cx="7036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30</a:t>
            </a:r>
            <a:r>
              <a:rPr b="0" baseline="3000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°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4485568" y="2130537"/>
            <a:ext cx="121772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0.07 m</a:t>
            </a: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8365713" y="2102026"/>
            <a:ext cx="252000" cy="25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7"/>
          <p:cNvSpPr/>
          <p:nvPr/>
        </p:nvSpPr>
        <p:spPr>
          <a:xfrm>
            <a:off x="7081873" y="3766943"/>
            <a:ext cx="752590" cy="25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7"/>
          <p:cNvSpPr/>
          <p:nvPr/>
        </p:nvSpPr>
        <p:spPr>
          <a:xfrm>
            <a:off x="6960827" y="2873373"/>
            <a:ext cx="252000" cy="25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8432391" y="2884407"/>
            <a:ext cx="252000" cy="25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6710439" y="1503931"/>
            <a:ext cx="2180700" cy="25587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190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3574220" y="2437769"/>
            <a:ext cx="630301" cy="338554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7" name="Google Shape;67;p7"/>
          <p:cNvSpPr/>
          <p:nvPr/>
        </p:nvSpPr>
        <p:spPr>
          <a:xfrm>
            <a:off x="8363147" y="2409370"/>
            <a:ext cx="252000" cy="25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7"/>
          <p:cNvSpPr/>
          <p:nvPr/>
        </p:nvSpPr>
        <p:spPr>
          <a:xfrm>
            <a:off x="7377956" y="3213286"/>
            <a:ext cx="520529" cy="25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" name="Google Shape;69;p7"/>
          <p:cNvCxnSpPr/>
          <p:nvPr/>
        </p:nvCxnSpPr>
        <p:spPr>
          <a:xfrm>
            <a:off x="8284754" y="2377609"/>
            <a:ext cx="411669" cy="0"/>
          </a:xfrm>
          <a:prstGeom prst="straightConnector1">
            <a:avLst/>
          </a:prstGeom>
          <a:noFill/>
          <a:ln cap="flat" cmpd="sng" w="127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7"/>
          <p:cNvSpPr/>
          <p:nvPr/>
        </p:nvSpPr>
        <p:spPr>
          <a:xfrm>
            <a:off x="1394597" y="2093622"/>
            <a:ext cx="1152000" cy="1152000"/>
          </a:xfrm>
          <a:prstGeom prst="pie">
            <a:avLst>
              <a:gd fmla="val 10800270" name="adj1"/>
              <a:gd fmla="val 12530475" name="adj2"/>
            </a:avLst>
          </a:prstGeom>
          <a:solidFill>
            <a:srgbClr val="E3E1F3"/>
          </a:solidFill>
          <a:ln cap="flat" cmpd="sng" w="127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7"/>
          <p:cNvSpPr txBox="1"/>
          <p:nvPr/>
        </p:nvSpPr>
        <p:spPr>
          <a:xfrm>
            <a:off x="1340667" y="2431578"/>
            <a:ext cx="7036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35</a:t>
            </a:r>
            <a:r>
              <a:rPr b="0" baseline="3000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°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7"/>
          <p:cNvSpPr/>
          <p:nvPr/>
        </p:nvSpPr>
        <p:spPr>
          <a:xfrm>
            <a:off x="3025257" y="2572291"/>
            <a:ext cx="252000" cy="25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7"/>
          <p:cNvSpPr/>
          <p:nvPr/>
        </p:nvSpPr>
        <p:spPr>
          <a:xfrm>
            <a:off x="3068124" y="3217967"/>
            <a:ext cx="252000" cy="25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7"/>
          <p:cNvSpPr/>
          <p:nvPr/>
        </p:nvSpPr>
        <p:spPr>
          <a:xfrm>
            <a:off x="2163673" y="3193492"/>
            <a:ext cx="252000" cy="25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7"/>
          <p:cNvSpPr/>
          <p:nvPr/>
        </p:nvSpPr>
        <p:spPr>
          <a:xfrm>
            <a:off x="2442411" y="3836866"/>
            <a:ext cx="752589" cy="25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7"/>
          <p:cNvSpPr/>
          <p:nvPr/>
        </p:nvSpPr>
        <p:spPr>
          <a:xfrm>
            <a:off x="6770427" y="2880041"/>
            <a:ext cx="443840" cy="25636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7"/>
          <p:cNvSpPr/>
          <p:nvPr/>
        </p:nvSpPr>
        <p:spPr>
          <a:xfrm>
            <a:off x="7377956" y="3213286"/>
            <a:ext cx="520529" cy="2520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7"/>
          <p:cNvSpPr/>
          <p:nvPr/>
        </p:nvSpPr>
        <p:spPr>
          <a:xfrm>
            <a:off x="8429194" y="2887776"/>
            <a:ext cx="252000" cy="25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7"/>
          <p:cNvSpPr/>
          <p:nvPr/>
        </p:nvSpPr>
        <p:spPr>
          <a:xfrm>
            <a:off x="8366957" y="2410817"/>
            <a:ext cx="252000" cy="25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7"/>
          <p:cNvSpPr/>
          <p:nvPr/>
        </p:nvSpPr>
        <p:spPr>
          <a:xfrm>
            <a:off x="8288637" y="2108618"/>
            <a:ext cx="390139" cy="25329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7079472" y="3766943"/>
            <a:ext cx="752590" cy="25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"/>
          <p:cNvSpPr txBox="1"/>
          <p:nvPr/>
        </p:nvSpPr>
        <p:spPr>
          <a:xfrm>
            <a:off x="4595908" y="924806"/>
            <a:ext cx="3987157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Lycia is finding the length AB.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mistake has she made?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A ladder is placed against a wall.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base is 3 m from the bottom of the wall, at an angle of 60</a:t>
            </a:r>
            <a:r>
              <a:rPr b="0" baseline="3000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with the floor.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high up the wall does the ladder reach?</a:t>
            </a:r>
            <a:endParaRPr/>
          </a:p>
        </p:txBody>
      </p:sp>
      <p:sp>
        <p:nvSpPr>
          <p:cNvPr id="87" name="Google Shape;87;p8"/>
          <p:cNvSpPr txBox="1"/>
          <p:nvPr>
            <p:ph idx="1" type="body"/>
          </p:nvPr>
        </p:nvSpPr>
        <p:spPr>
          <a:xfrm>
            <a:off x="458975" y="924806"/>
            <a:ext cx="3891600" cy="421869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-577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88" name="Google Shape;88;p8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Use Tangent to Find a Length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8"/>
          <p:cNvSpPr/>
          <p:nvPr/>
        </p:nvSpPr>
        <p:spPr>
          <a:xfrm>
            <a:off x="6747219" y="1309727"/>
            <a:ext cx="1835846" cy="1119042"/>
          </a:xfrm>
          <a:prstGeom prst="rect">
            <a:avLst/>
          </a:prstGeom>
          <a:solidFill>
            <a:srgbClr val="E3E1F3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8"/>
          <p:cNvSpPr txBox="1"/>
          <p:nvPr/>
        </p:nvSpPr>
        <p:spPr>
          <a:xfrm>
            <a:off x="6805378" y="1218001"/>
            <a:ext cx="1744998" cy="119686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4081" l="-34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92" name="Google Shape;9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6213" y="1997328"/>
            <a:ext cx="4310704" cy="2327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56924" y="1266272"/>
            <a:ext cx="2229841" cy="1150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9" name="Google Shape;99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0" name="Google Shape;100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 txBox="1"/>
          <p:nvPr/>
        </p:nvSpPr>
        <p:spPr>
          <a:xfrm>
            <a:off x="4632939" y="924806"/>
            <a:ext cx="4110900" cy="4218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14" r="-2225" t="-5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5965446" y="2091285"/>
            <a:ext cx="1265139" cy="1154338"/>
          </a:xfrm>
          <a:prstGeom prst="pie">
            <a:avLst>
              <a:gd fmla="val 10800270" name="adj1"/>
              <a:gd fmla="val 12530475" name="adj2"/>
            </a:avLst>
          </a:prstGeom>
          <a:solidFill>
            <a:srgbClr val="E3E1F3"/>
          </a:solidFill>
          <a:ln cap="flat" cmpd="sng" w="127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Use Tangent to Find a Length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8" name="Google Shape;108;p10"/>
          <p:cNvSpPr txBox="1"/>
          <p:nvPr>
            <p:ph idx="1" type="body"/>
          </p:nvPr>
        </p:nvSpPr>
        <p:spPr>
          <a:xfrm>
            <a:off x="458975" y="924806"/>
            <a:ext cx="3989200" cy="421869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052" r="-4273" t="-577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09" name="Google Shape;109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10" name="Google Shape;110;p10"/>
          <p:cNvSpPr/>
          <p:nvPr/>
        </p:nvSpPr>
        <p:spPr>
          <a:xfrm>
            <a:off x="495067" y="1857010"/>
            <a:ext cx="1475529" cy="810995"/>
          </a:xfrm>
          <a:prstGeom prst="rtTriangle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0"/>
          <p:cNvSpPr/>
          <p:nvPr/>
        </p:nvSpPr>
        <p:spPr>
          <a:xfrm>
            <a:off x="495067" y="2526286"/>
            <a:ext cx="144000" cy="1440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0"/>
          <p:cNvSpPr txBox="1"/>
          <p:nvPr/>
        </p:nvSpPr>
        <p:spPr>
          <a:xfrm>
            <a:off x="475424" y="2642614"/>
            <a:ext cx="14819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10cm</a:t>
            </a:r>
            <a:endParaRPr/>
          </a:p>
        </p:txBody>
      </p:sp>
      <p:sp>
        <p:nvSpPr>
          <p:cNvPr id="113" name="Google Shape;113;p10"/>
          <p:cNvSpPr txBox="1"/>
          <p:nvPr/>
        </p:nvSpPr>
        <p:spPr>
          <a:xfrm>
            <a:off x="-191665" y="2108618"/>
            <a:ext cx="1217729" cy="3077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4" name="Google Shape;114;p10"/>
          <p:cNvSpPr txBox="1"/>
          <p:nvPr/>
        </p:nvSpPr>
        <p:spPr>
          <a:xfrm>
            <a:off x="3621253" y="2400136"/>
            <a:ext cx="1217729" cy="3077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5" name="Google Shape;115;p10"/>
          <p:cNvSpPr/>
          <p:nvPr/>
        </p:nvSpPr>
        <p:spPr>
          <a:xfrm>
            <a:off x="2069113" y="1622869"/>
            <a:ext cx="2030241" cy="2563730"/>
          </a:xfrm>
          <a:prstGeom prst="roundRect">
            <a:avLst>
              <a:gd fmla="val 0" name="adj"/>
            </a:avLst>
          </a:prstGeom>
          <a:solidFill>
            <a:srgbClr val="E0F1DA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16" name="Google Shape;116;p10"/>
          <p:cNvSpPr/>
          <p:nvPr/>
        </p:nvSpPr>
        <p:spPr>
          <a:xfrm>
            <a:off x="3028116" y="2567305"/>
            <a:ext cx="252000" cy="25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0"/>
          <p:cNvSpPr/>
          <p:nvPr/>
        </p:nvSpPr>
        <p:spPr>
          <a:xfrm>
            <a:off x="3762141" y="2743824"/>
            <a:ext cx="252000" cy="25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0"/>
          <p:cNvSpPr/>
          <p:nvPr/>
        </p:nvSpPr>
        <p:spPr>
          <a:xfrm>
            <a:off x="2442413" y="3837627"/>
            <a:ext cx="752590" cy="25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0"/>
          <p:cNvSpPr/>
          <p:nvPr/>
        </p:nvSpPr>
        <p:spPr>
          <a:xfrm>
            <a:off x="2163673" y="3193767"/>
            <a:ext cx="252000" cy="25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0"/>
          <p:cNvSpPr/>
          <p:nvPr/>
        </p:nvSpPr>
        <p:spPr>
          <a:xfrm>
            <a:off x="3068124" y="3217831"/>
            <a:ext cx="252000" cy="25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0"/>
          <p:cNvSpPr/>
          <p:nvPr/>
        </p:nvSpPr>
        <p:spPr>
          <a:xfrm>
            <a:off x="2083012" y="1502423"/>
            <a:ext cx="2016342" cy="264373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61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2" name="Google Shape;122;p10"/>
          <p:cNvSpPr/>
          <p:nvPr/>
        </p:nvSpPr>
        <p:spPr>
          <a:xfrm>
            <a:off x="5121408" y="1857010"/>
            <a:ext cx="1475529" cy="810995"/>
          </a:xfrm>
          <a:prstGeom prst="rtTriangle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0"/>
          <p:cNvSpPr/>
          <p:nvPr/>
        </p:nvSpPr>
        <p:spPr>
          <a:xfrm>
            <a:off x="5121408" y="2526286"/>
            <a:ext cx="144000" cy="144000"/>
          </a:xfrm>
          <a:prstGeom prst="rect">
            <a:avLst/>
          </a:prstGeom>
          <a:noFill/>
          <a:ln cap="flat" cmpd="sng" w="12700">
            <a:solidFill>
              <a:srgbClr val="4A31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0"/>
          <p:cNvSpPr txBox="1"/>
          <p:nvPr/>
        </p:nvSpPr>
        <p:spPr>
          <a:xfrm>
            <a:off x="5063709" y="2661370"/>
            <a:ext cx="1481991" cy="30777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5" name="Google Shape;125;p10"/>
          <p:cNvSpPr txBox="1"/>
          <p:nvPr/>
        </p:nvSpPr>
        <p:spPr>
          <a:xfrm>
            <a:off x="5936613" y="2443799"/>
            <a:ext cx="7036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30</a:t>
            </a:r>
            <a:r>
              <a:rPr b="0" baseline="3000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°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0"/>
          <p:cNvSpPr txBox="1"/>
          <p:nvPr/>
        </p:nvSpPr>
        <p:spPr>
          <a:xfrm>
            <a:off x="4485568" y="2130537"/>
            <a:ext cx="121772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0.07 m</a:t>
            </a:r>
            <a:endParaRPr/>
          </a:p>
        </p:txBody>
      </p:sp>
      <p:sp>
        <p:nvSpPr>
          <p:cNvPr id="127" name="Google Shape;127;p10"/>
          <p:cNvSpPr/>
          <p:nvPr/>
        </p:nvSpPr>
        <p:spPr>
          <a:xfrm>
            <a:off x="3574220" y="2437769"/>
            <a:ext cx="630301" cy="33855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8" name="Google Shape;128;p10"/>
          <p:cNvSpPr/>
          <p:nvPr/>
        </p:nvSpPr>
        <p:spPr>
          <a:xfrm>
            <a:off x="1394597" y="2093622"/>
            <a:ext cx="1152000" cy="1152000"/>
          </a:xfrm>
          <a:prstGeom prst="pie">
            <a:avLst>
              <a:gd fmla="val 10800270" name="adj1"/>
              <a:gd fmla="val 12530475" name="adj2"/>
            </a:avLst>
          </a:prstGeom>
          <a:solidFill>
            <a:srgbClr val="E3E1F3"/>
          </a:solidFill>
          <a:ln cap="flat" cmpd="sng" w="127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0"/>
          <p:cNvSpPr txBox="1"/>
          <p:nvPr/>
        </p:nvSpPr>
        <p:spPr>
          <a:xfrm>
            <a:off x="1340667" y="2431578"/>
            <a:ext cx="7036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35</a:t>
            </a:r>
            <a:r>
              <a:rPr b="0" baseline="3000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°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0"/>
          <p:cNvSpPr/>
          <p:nvPr/>
        </p:nvSpPr>
        <p:spPr>
          <a:xfrm>
            <a:off x="3025257" y="2572291"/>
            <a:ext cx="252000" cy="25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0"/>
          <p:cNvSpPr/>
          <p:nvPr/>
        </p:nvSpPr>
        <p:spPr>
          <a:xfrm>
            <a:off x="3068124" y="3217967"/>
            <a:ext cx="252000" cy="25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2163673" y="3193492"/>
            <a:ext cx="252000" cy="25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0"/>
          <p:cNvSpPr/>
          <p:nvPr/>
        </p:nvSpPr>
        <p:spPr>
          <a:xfrm>
            <a:off x="2442411" y="3836866"/>
            <a:ext cx="752589" cy="25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0"/>
          <p:cNvSpPr txBox="1"/>
          <p:nvPr/>
        </p:nvSpPr>
        <p:spPr>
          <a:xfrm>
            <a:off x="2963444" y="2555273"/>
            <a:ext cx="4369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35</a:t>
            </a:r>
            <a:endParaRPr/>
          </a:p>
        </p:txBody>
      </p:sp>
      <p:sp>
        <p:nvSpPr>
          <p:cNvPr id="135" name="Google Shape;135;p10"/>
          <p:cNvSpPr txBox="1"/>
          <p:nvPr/>
        </p:nvSpPr>
        <p:spPr>
          <a:xfrm>
            <a:off x="3714768" y="2709717"/>
            <a:ext cx="4369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/>
          </a:p>
        </p:txBody>
      </p:sp>
      <p:sp>
        <p:nvSpPr>
          <p:cNvPr id="136" name="Google Shape;136;p10"/>
          <p:cNvSpPr txBox="1"/>
          <p:nvPr/>
        </p:nvSpPr>
        <p:spPr>
          <a:xfrm>
            <a:off x="2118533" y="3180818"/>
            <a:ext cx="4369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/>
          </a:p>
        </p:txBody>
      </p:sp>
      <p:sp>
        <p:nvSpPr>
          <p:cNvPr id="137" name="Google Shape;137;p10"/>
          <p:cNvSpPr txBox="1"/>
          <p:nvPr/>
        </p:nvSpPr>
        <p:spPr>
          <a:xfrm>
            <a:off x="3008141" y="3189769"/>
            <a:ext cx="4369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35</a:t>
            </a:r>
            <a:endParaRPr/>
          </a:p>
        </p:txBody>
      </p:sp>
      <p:sp>
        <p:nvSpPr>
          <p:cNvPr id="138" name="Google Shape;138;p10"/>
          <p:cNvSpPr txBox="1"/>
          <p:nvPr/>
        </p:nvSpPr>
        <p:spPr>
          <a:xfrm>
            <a:off x="2403581" y="3805276"/>
            <a:ext cx="85158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7 cm</a:t>
            </a:r>
            <a:endParaRPr/>
          </a:p>
        </p:txBody>
      </p:sp>
      <p:pic>
        <p:nvPicPr>
          <p:cNvPr id="139" name="Google Shape;139;p1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96925" y="1369713"/>
            <a:ext cx="2373575" cy="307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/>
          <p:nvPr/>
        </p:nvSpPr>
        <p:spPr>
          <a:xfrm>
            <a:off x="4595908" y="924806"/>
            <a:ext cx="3987157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Lycia is finding the length AB.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mistake has she made?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A ladder is placed against a wall.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base is 3 m from the bottom of the wall, at an angle of 60</a:t>
            </a:r>
            <a:r>
              <a:rPr b="0" baseline="3000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with the floor.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high up the wall does the ladder reach?</a:t>
            </a:r>
            <a:endParaRPr/>
          </a:p>
        </p:txBody>
      </p:sp>
      <p:sp>
        <p:nvSpPr>
          <p:cNvPr id="145" name="Google Shape;145;p11"/>
          <p:cNvSpPr txBox="1"/>
          <p:nvPr>
            <p:ph idx="1" type="body"/>
          </p:nvPr>
        </p:nvSpPr>
        <p:spPr>
          <a:xfrm>
            <a:off x="458975" y="924806"/>
            <a:ext cx="3891600" cy="421869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-577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46" name="Google Shape;146;p11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Use Tangent to Find a Length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7" name="Google Shape;147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6747219" y="1309727"/>
            <a:ext cx="1835846" cy="1119042"/>
          </a:xfrm>
          <a:prstGeom prst="rect">
            <a:avLst/>
          </a:prstGeom>
          <a:solidFill>
            <a:srgbClr val="E3E1F3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1"/>
          <p:cNvSpPr txBox="1"/>
          <p:nvPr/>
        </p:nvSpPr>
        <p:spPr>
          <a:xfrm>
            <a:off x="6805378" y="1218001"/>
            <a:ext cx="1744998" cy="119686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4081" l="-34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50" name="Google Shape;15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6213" y="1997328"/>
            <a:ext cx="4310704" cy="2327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56924" y="1266272"/>
            <a:ext cx="2229841" cy="115055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1"/>
          <p:cNvSpPr txBox="1"/>
          <p:nvPr/>
        </p:nvSpPr>
        <p:spPr>
          <a:xfrm>
            <a:off x="1169137" y="1997328"/>
            <a:ext cx="1172315" cy="30777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9998" l="0" r="0" t="-3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3" name="Google Shape;153;p11"/>
          <p:cNvSpPr txBox="1"/>
          <p:nvPr/>
        </p:nvSpPr>
        <p:spPr>
          <a:xfrm>
            <a:off x="729049" y="3989287"/>
            <a:ext cx="1172315" cy="30777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9607" l="0" r="0" t="-19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4" name="Google Shape;154;p11"/>
          <p:cNvSpPr txBox="1"/>
          <p:nvPr/>
        </p:nvSpPr>
        <p:spPr>
          <a:xfrm>
            <a:off x="2603708" y="2726375"/>
            <a:ext cx="1400920" cy="30777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9607" l="0" r="0" t="-391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5" name="Google Shape;155;p11"/>
          <p:cNvSpPr txBox="1"/>
          <p:nvPr/>
        </p:nvSpPr>
        <p:spPr>
          <a:xfrm>
            <a:off x="2710274" y="4337843"/>
            <a:ext cx="1172315" cy="30777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19998" l="0" r="-1040" t="-3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6" name="Google Shape;156;p11"/>
          <p:cNvSpPr/>
          <p:nvPr/>
        </p:nvSpPr>
        <p:spPr>
          <a:xfrm>
            <a:off x="4533337" y="2731496"/>
            <a:ext cx="43040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She has multiplied by 63. She should have multiplied by AB, then divide by tan(40).</a:t>
            </a:r>
            <a:endParaRPr/>
          </a:p>
        </p:txBody>
      </p:sp>
      <p:sp>
        <p:nvSpPr>
          <p:cNvPr id="157" name="Google Shape;157;p11"/>
          <p:cNvSpPr txBox="1"/>
          <p:nvPr/>
        </p:nvSpPr>
        <p:spPr>
          <a:xfrm>
            <a:off x="5429559" y="4402460"/>
            <a:ext cx="11723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5.2 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