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eb6608e0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eb6608e0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Frequency Trees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391738" y="535683"/>
            <a:ext cx="4095993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Frequency Trees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1" name="Google Shape;41;p8"/>
          <p:cNvSpPr txBox="1"/>
          <p:nvPr/>
        </p:nvSpPr>
        <p:spPr>
          <a:xfrm>
            <a:off x="8411368" y="1948849"/>
            <a:ext cx="9833112" cy="4842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50 students went to visit either Bath or Manchester University.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 girls and 11 boys went to Bath.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13 girls went to Manchester.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Draw a frequency tree to show the information.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probability that a student picked at random: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Went to Manchester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Was a girl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Given that they were a boy, that they went to Bath.</a:t>
            </a:r>
            <a:endParaRPr/>
          </a:p>
        </p:txBody>
      </p:sp>
      <p:sp>
        <p:nvSpPr>
          <p:cNvPr id="42" name="Google Shape;42;p8"/>
          <p:cNvSpPr txBox="1"/>
          <p:nvPr/>
        </p:nvSpPr>
        <p:spPr>
          <a:xfrm>
            <a:off x="161906" y="1823457"/>
            <a:ext cx="8165990" cy="2964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100 students had some homework.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42 of these students are boys.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 of the 100 students did not do their homework.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53 of the girls did do their homework.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frequency tree below:</a:t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416535" y="6429180"/>
            <a:ext cx="1232452" cy="848139"/>
          </a:xfrm>
          <a:prstGeom prst="ellipse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8"/>
          <p:cNvSpPr/>
          <p:nvPr/>
        </p:nvSpPr>
        <p:spPr>
          <a:xfrm>
            <a:off x="3573688" y="5435974"/>
            <a:ext cx="1232452" cy="848139"/>
          </a:xfrm>
          <a:prstGeom prst="ellipse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p8"/>
          <p:cNvSpPr/>
          <p:nvPr/>
        </p:nvSpPr>
        <p:spPr>
          <a:xfrm>
            <a:off x="3628675" y="7417986"/>
            <a:ext cx="1232452" cy="848139"/>
          </a:xfrm>
          <a:prstGeom prst="ellipse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8"/>
          <p:cNvSpPr/>
          <p:nvPr/>
        </p:nvSpPr>
        <p:spPr>
          <a:xfrm>
            <a:off x="6706290" y="6946915"/>
            <a:ext cx="1232452" cy="848139"/>
          </a:xfrm>
          <a:prstGeom prst="ellipse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8"/>
          <p:cNvSpPr/>
          <p:nvPr/>
        </p:nvSpPr>
        <p:spPr>
          <a:xfrm>
            <a:off x="6746046" y="4773173"/>
            <a:ext cx="1232452" cy="848139"/>
          </a:xfrm>
          <a:prstGeom prst="ellipse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" name="Google Shape;48;p8"/>
          <p:cNvSpPr/>
          <p:nvPr/>
        </p:nvSpPr>
        <p:spPr>
          <a:xfrm>
            <a:off x="6676897" y="8029429"/>
            <a:ext cx="1232452" cy="848139"/>
          </a:xfrm>
          <a:prstGeom prst="ellipse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8"/>
          <p:cNvSpPr/>
          <p:nvPr/>
        </p:nvSpPr>
        <p:spPr>
          <a:xfrm>
            <a:off x="6746046" y="5860044"/>
            <a:ext cx="1232452" cy="848139"/>
          </a:xfrm>
          <a:prstGeom prst="ellipse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" name="Google Shape;50;p8"/>
          <p:cNvSpPr txBox="1"/>
          <p:nvPr/>
        </p:nvSpPr>
        <p:spPr>
          <a:xfrm rot="-1059880">
            <a:off x="1860982" y="5669374"/>
            <a:ext cx="1023037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boys</a:t>
            </a:r>
            <a:endParaRPr/>
          </a:p>
        </p:txBody>
      </p:sp>
      <p:sp>
        <p:nvSpPr>
          <p:cNvPr id="51" name="Google Shape;51;p8"/>
          <p:cNvSpPr txBox="1"/>
          <p:nvPr/>
        </p:nvSpPr>
        <p:spPr>
          <a:xfrm rot="936847">
            <a:off x="1982721" y="7364164"/>
            <a:ext cx="944489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girls</a:t>
            </a:r>
            <a:endParaRPr/>
          </a:p>
        </p:txBody>
      </p:sp>
      <p:sp>
        <p:nvSpPr>
          <p:cNvPr id="52" name="Google Shape;52;p8"/>
          <p:cNvSpPr txBox="1"/>
          <p:nvPr/>
        </p:nvSpPr>
        <p:spPr>
          <a:xfrm rot="-608097">
            <a:off x="4441247" y="4952750"/>
            <a:ext cx="2336961" cy="419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Did do homework</a:t>
            </a:r>
            <a:endParaRPr/>
          </a:p>
        </p:txBody>
      </p:sp>
      <p:sp>
        <p:nvSpPr>
          <p:cNvPr id="53" name="Google Shape;53;p8"/>
          <p:cNvSpPr txBox="1"/>
          <p:nvPr/>
        </p:nvSpPr>
        <p:spPr>
          <a:xfrm>
            <a:off x="4017880" y="6219443"/>
            <a:ext cx="2899886" cy="419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Did not do homework</a:t>
            </a:r>
            <a:endParaRPr/>
          </a:p>
        </p:txBody>
      </p:sp>
      <p:cxnSp>
        <p:nvCxnSpPr>
          <p:cNvPr id="54" name="Google Shape;54;p8"/>
          <p:cNvCxnSpPr>
            <a:stCxn id="44" idx="7"/>
            <a:endCxn id="47" idx="2"/>
          </p:cNvCxnSpPr>
          <p:nvPr/>
        </p:nvCxnSpPr>
        <p:spPr>
          <a:xfrm flipH="1" rot="10800000">
            <a:off x="4625651" y="5197181"/>
            <a:ext cx="2120400" cy="36300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5" name="Google Shape;55;p8"/>
          <p:cNvCxnSpPr>
            <a:stCxn id="44" idx="5"/>
          </p:cNvCxnSpPr>
          <p:nvPr/>
        </p:nvCxnSpPr>
        <p:spPr>
          <a:xfrm>
            <a:off x="4625651" y="6159906"/>
            <a:ext cx="2120400" cy="6300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" name="Google Shape;56;p8"/>
          <p:cNvCxnSpPr>
            <a:stCxn id="45" idx="7"/>
            <a:endCxn id="46" idx="2"/>
          </p:cNvCxnSpPr>
          <p:nvPr/>
        </p:nvCxnSpPr>
        <p:spPr>
          <a:xfrm flipH="1" rot="10800000">
            <a:off x="4680639" y="7370893"/>
            <a:ext cx="2025600" cy="17130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8"/>
          <p:cNvCxnSpPr>
            <a:stCxn id="45" idx="5"/>
            <a:endCxn id="48" idx="2"/>
          </p:cNvCxnSpPr>
          <p:nvPr/>
        </p:nvCxnSpPr>
        <p:spPr>
          <a:xfrm>
            <a:off x="4680639" y="8141918"/>
            <a:ext cx="1996200" cy="31170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8"/>
          <p:cNvSpPr txBox="1"/>
          <p:nvPr/>
        </p:nvSpPr>
        <p:spPr>
          <a:xfrm rot="-608097">
            <a:off x="4524984" y="7010664"/>
            <a:ext cx="2336961" cy="419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Did do homework</a:t>
            </a:r>
            <a:endParaRPr/>
          </a:p>
        </p:txBody>
      </p:sp>
      <p:sp>
        <p:nvSpPr>
          <p:cNvPr id="59" name="Google Shape;59;p8"/>
          <p:cNvSpPr txBox="1"/>
          <p:nvPr/>
        </p:nvSpPr>
        <p:spPr>
          <a:xfrm rot="634759">
            <a:off x="4188490" y="8367495"/>
            <a:ext cx="2899886" cy="419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Did not do homework</a:t>
            </a:r>
            <a:endParaRPr/>
          </a:p>
        </p:txBody>
      </p:sp>
      <p:cxnSp>
        <p:nvCxnSpPr>
          <p:cNvPr id="60" name="Google Shape;60;p8"/>
          <p:cNvCxnSpPr>
            <a:stCxn id="43" idx="7"/>
            <a:endCxn id="44" idx="2"/>
          </p:cNvCxnSpPr>
          <p:nvPr/>
        </p:nvCxnSpPr>
        <p:spPr>
          <a:xfrm flipH="1" rot="10800000">
            <a:off x="1468499" y="5860087"/>
            <a:ext cx="2105100" cy="69330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1" name="Google Shape;61;p8"/>
          <p:cNvCxnSpPr>
            <a:stCxn id="43" idx="5"/>
            <a:endCxn id="45" idx="2"/>
          </p:cNvCxnSpPr>
          <p:nvPr/>
        </p:nvCxnSpPr>
        <p:spPr>
          <a:xfrm>
            <a:off x="1468499" y="7153112"/>
            <a:ext cx="2160300" cy="68880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8"/>
          <p:cNvSpPr/>
          <p:nvPr/>
        </p:nvSpPr>
        <p:spPr>
          <a:xfrm>
            <a:off x="43520" y="1784377"/>
            <a:ext cx="8165990" cy="7265232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8"/>
          <p:cNvSpPr/>
          <p:nvPr/>
        </p:nvSpPr>
        <p:spPr>
          <a:xfrm>
            <a:off x="8411368" y="1823457"/>
            <a:ext cx="9713505" cy="5085603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