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A4B7186-C318-4402-B223-F86501965459}">
  <a:tblStyle styleId="{EA4B7186-C318-4402-B223-F8650196545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bb3193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bb3193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bb6c08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bb6c08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Romanticism and Nature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8 of 10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Exploring ‘To A Nightingale’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English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Blackburn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314000" y="230975"/>
            <a:ext cx="10829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Poor melancholy bird, that all night long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Tell’st to the moon thy tale of tender woe;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From what sad cause can such sweet sorrow flow,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And whence this mournful melody of song?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Thy poet’s musing fancy would translate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What mean the sounds that swell thy little breast,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When still at dewy eve thou leav’st thy nest,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Thus to the listening night to sing thy fate.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Pale Sorrow’s victims wert thou once among,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Though now released in woodlands wild to rove;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Say, hast thou felt from friends some cruel wrong,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Or diedst thou – martyr of disastrous love?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Ah, songstress sad, that such my lot might be;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To sigh and sing at liberty, like thee!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1610250" y="594850"/>
            <a:ext cx="5511900" cy="11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‘</a:t>
            </a: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To A Nightingale’</a:t>
            </a:r>
            <a:endParaRPr b="1"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by Charlotte Smith</a:t>
            </a:r>
            <a:endParaRPr b="1"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5" name="Google Shape;95;p16"/>
          <p:cNvGraphicFramePr/>
          <p:nvPr/>
        </p:nvGraphicFramePr>
        <p:xfrm>
          <a:off x="96250" y="-2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{EA4B7186-C318-4402-B223-F86501965459}</a:tableStyleId>
              </a:tblPr>
              <a:tblGrid>
                <a:gridCol w="9831350"/>
                <a:gridCol w="7952625"/>
              </a:tblGrid>
              <a:tr h="1430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Poor melancholy bird, that all night long</a:t>
                      </a:r>
                      <a:endParaRPr sz="2800"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Tell’st to the moon thy tale of tender woe;</a:t>
                      </a:r>
                      <a:endParaRPr sz="2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1399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From what sad cause can such sweet sorrow flow,</a:t>
                      </a:r>
                      <a:endParaRPr sz="2800"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And whence this mournful melody of song?</a:t>
                      </a:r>
                      <a:endParaRPr sz="2800"/>
                    </a:p>
                  </a:txBody>
                  <a:tcPr marT="75600" marB="75600" marR="75600" marL="756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2547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Thy poet’s musing fancy would translate</a:t>
                      </a:r>
                      <a:endParaRPr sz="2800"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mean the sounds that swell thy little breast,</a:t>
                      </a:r>
                      <a:endParaRPr sz="2800"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When still at dewy eve thou leav’st thy nest,</a:t>
                      </a:r>
                      <a:endParaRPr sz="2800"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Thus to the listening night to sing thy fate.</a:t>
                      </a:r>
                      <a:endParaRPr sz="2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26799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Pale Sorrow’s victims wert thou once among,</a:t>
                      </a:r>
                      <a:endParaRPr sz="2800"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Though now released in woodlands wild to rove;</a:t>
                      </a:r>
                      <a:endParaRPr sz="2800"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Say, hast thou felt from friends some cruel wrong,</a:t>
                      </a:r>
                      <a:endParaRPr sz="2800"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 diedst thou – martyr of disastrous love?</a:t>
                      </a:r>
                      <a:endParaRPr sz="2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1430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Ah, songstress sad, that such my lot might be;</a:t>
                      </a:r>
                      <a:endParaRPr sz="2800"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lang="en-GB" sz="2800"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sigh and sing at liberty, like thee!</a:t>
                      </a:r>
                      <a:endParaRPr sz="2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