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24773E-CDB9-44C8-AC01-15BDDF820E15}">
  <a:tblStyle styleId="{B524773E-CDB9-44C8-AC01-15BDDF820E1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886882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886882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1d24d7c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c1d24d7c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1d24d7c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1d24d7c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1d24d7c7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1d24d7c7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1d24d7c7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1d24d7c7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32c9f58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c32c9f58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917950" y="3048000"/>
            <a:ext cx="11981400" cy="27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Forces and Elasticity 2</a:t>
            </a:r>
            <a:endParaRPr/>
          </a:p>
        </p:txBody>
      </p:sp>
      <p:sp>
        <p:nvSpPr>
          <p:cNvPr id="90" name="Google Shape;90;p15"/>
          <p:cNvSpPr txBox="1"/>
          <p:nvPr>
            <p:ph idx="2" type="subTitle"/>
          </p:nvPr>
        </p:nvSpPr>
        <p:spPr>
          <a:xfrm>
            <a:off x="1835900" y="16421900"/>
            <a:ext cx="15804000" cy="247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Whittick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Combine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d Science - Physics - Key Stage 4 - F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orces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 SemiBold"/>
                <a:ea typeface="Montserrat SemiBold"/>
                <a:cs typeface="Montserrat SemiBold"/>
                <a:sym typeface="Montserrat SemiBold"/>
              </a:rPr>
              <a:t>Mr Saville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13201200" cy="11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Warm up - 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11550" y="2031850"/>
            <a:ext cx="14829900" cy="68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/>
              <a:t>In our investigation into springs and stretching, what was independent variable?​ (the thing we change)</a:t>
            </a:r>
            <a:endParaRPr sz="2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/>
              <a:t>What was the dependent variable? ​ (the thing we measure)</a:t>
            </a:r>
            <a:endParaRPr sz="2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/>
              <a:t>What sort of relationship did we find?</a:t>
            </a:r>
            <a:endParaRPr sz="2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 ​</a:t>
            </a:r>
            <a:endParaRPr sz="2800"/>
          </a:p>
          <a:p>
            <a:pPr indent="-4064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/>
              <a:t>What does this mean in terms of the spring’s behaviour every time the force is increased?</a:t>
            </a:r>
            <a:endParaRPr sz="2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 ​​</a:t>
            </a:r>
            <a:endParaRPr sz="2800"/>
          </a:p>
          <a:p>
            <a:pPr indent="-4064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/>
              <a:t>What is the symbol for directly proportional?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13201200" cy="111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You do - 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17950" y="2006650"/>
            <a:ext cx="15871500" cy="68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/>
              <a:t>A spring has a spring constant of </a:t>
            </a:r>
            <a:r>
              <a:rPr lang="en-GB" sz="2800">
                <a:highlight>
                  <a:schemeClr val="accent2"/>
                </a:highlight>
              </a:rPr>
              <a:t>5 N/m</a:t>
            </a:r>
            <a:r>
              <a:rPr lang="en-GB" sz="2800"/>
              <a:t> and extends by </a:t>
            </a:r>
            <a:r>
              <a:rPr lang="en-GB" sz="2800">
                <a:highlight>
                  <a:schemeClr val="lt2"/>
                </a:highlight>
              </a:rPr>
              <a:t>0.3 metres</a:t>
            </a:r>
            <a:r>
              <a:rPr lang="en-GB" sz="2800"/>
              <a:t>. Calculate the force needed to make this happen.  (F = k x e)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 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 startAt="2"/>
            </a:pPr>
            <a:r>
              <a:rPr lang="en-GB" sz="2800"/>
              <a:t>A spring has a spring constant of </a:t>
            </a:r>
            <a:r>
              <a:rPr lang="en-GB" sz="2800">
                <a:highlight>
                  <a:schemeClr val="accent2"/>
                </a:highlight>
              </a:rPr>
              <a:t>7.5 N/m</a:t>
            </a:r>
            <a:r>
              <a:rPr lang="en-GB" sz="2800"/>
              <a:t> and extends by </a:t>
            </a:r>
            <a:r>
              <a:rPr lang="en-GB" sz="2800">
                <a:highlight>
                  <a:schemeClr val="lt2"/>
                </a:highlight>
              </a:rPr>
              <a:t>0.25 metres</a:t>
            </a:r>
            <a:r>
              <a:rPr lang="en-GB" sz="2800"/>
              <a:t>. Calculate the force needed to make this happen. Give your answer to 2 significant figures.  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 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 startAt="3"/>
            </a:pPr>
            <a:r>
              <a:rPr lang="en-GB" sz="2800"/>
              <a:t>A spring has a spring constant of 13 N/m and compresses by 70 centimetres. Calculate the force needed to make this happen. 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 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 startAt="4"/>
            </a:pPr>
            <a:r>
              <a:rPr lang="en-GB" sz="2800"/>
              <a:t>A spring has a force of 2.1 N applied to it and a spring constant of 0.3 N /cm. Calculate the extension. 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 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 startAt="5"/>
            </a:pPr>
            <a:r>
              <a:rPr lang="en-GB" sz="2800"/>
              <a:t>A spring has a force of 4.6 N applied to it and a spring constant of 4.3 N / m. Calculate the extension. Give your answer to 3 significant figures. 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2" name="Google Shape;112;p18"/>
          <p:cNvGraphicFramePr/>
          <p:nvPr/>
        </p:nvGraphicFramePr>
        <p:xfrm>
          <a:off x="257550" y="2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{B524773E-CDB9-44C8-AC01-15BDDF820E15}</a:tableStyleId>
              </a:tblPr>
              <a:tblGrid>
                <a:gridCol w="3368675"/>
                <a:gridCol w="2562225"/>
                <a:gridCol w="1866900"/>
                <a:gridCol w="1419225"/>
                <a:gridCol w="4438650"/>
              </a:tblGrid>
              <a:tr h="409575">
                <a:tc rowSpan="2"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Force​ (N)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Extension (cm)​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09575">
                <a:tc vMerge="1"/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1​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2​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3​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350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(0.5+0.6+0.4) / 3 = 0.5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150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1.0​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1.9​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1.0​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(1.0+1.0) / 2 = 1.0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1.6​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1.4​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2.1​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5.1​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1.9​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2.4​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3.1​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4.7​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3.5​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3.4​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3.6​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5.6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3" name="Google Shape;113;p18"/>
          <p:cNvSpPr/>
          <p:nvPr/>
        </p:nvSpPr>
        <p:spPr>
          <a:xfrm>
            <a:off x="6502400" y="3251200"/>
            <a:ext cx="1244700" cy="9093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89350" y="449650"/>
            <a:ext cx="13201200" cy="8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689350" y="1330450"/>
            <a:ext cx="7902000" cy="121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Use the results from our secondary data to plot a graph.</a:t>
            </a:r>
            <a:endParaRPr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550" y="2633825"/>
            <a:ext cx="6649624" cy="6864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19"/>
          <p:cNvGraphicFramePr/>
          <p:nvPr/>
        </p:nvGraphicFramePr>
        <p:xfrm>
          <a:off x="8820000" y="72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{B524773E-CDB9-44C8-AC01-15BDDF820E15}</a:tableStyleId>
              </a:tblPr>
              <a:tblGrid>
                <a:gridCol w="3368675"/>
                <a:gridCol w="4235450"/>
              </a:tblGrid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Force​ (N)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Mean​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Extension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(cm)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350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0.5​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150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1.0​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1.5​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2.0​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2.5​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3.0​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3.5​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8​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5.5​</a:t>
                      </a:r>
                      <a:endParaRPr b="1" sz="2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696100" y="542550"/>
            <a:ext cx="11067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Calculating EPE - You do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156100" y="1840325"/>
            <a:ext cx="12174900" cy="68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spring has a spring constant of 9.4 N/m and extends by 0.1 metres Calculate the elastic potential energy  stored in the spring.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spring has a spring constant of 15.5 N/m and extends by 0.5 metres. Calculate the elastic potential energy stored in the spring.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0.2m spring stretches to 0.6 m when a force is applied. The spring has a spring constant of 2 N/m. Calculate the elastic potential energy stored in the spring.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8051" l="5159" r="0" t="3858"/>
          <a:stretch/>
        </p:blipFill>
        <p:spPr>
          <a:xfrm>
            <a:off x="14770075" y="2199450"/>
            <a:ext cx="2950100" cy="55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