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6" r:id="rId5"/>
    <p:sldMasterId id="214748367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10287000" cx="18288000"/>
  <p:notesSz cx="6858000" cy="9144000"/>
  <p:embeddedFontLst>
    <p:embeddedFont>
      <p:font typeface="Montserrat SemiBold"/>
      <p:regular r:id="rId34"/>
      <p:bold r:id="rId35"/>
      <p:italic r:id="rId36"/>
      <p:boldItalic r:id="rId37"/>
    </p:embeddedFont>
    <p:embeddedFont>
      <p:font typeface="Montserrat"/>
      <p:regular r:id="rId38"/>
      <p:bold r:id="rId39"/>
      <p:italic r:id="rId40"/>
      <p:boldItalic r:id="rId41"/>
    </p:embeddedFont>
    <p:embeddedFont>
      <p:font typeface="Montserrat Medium"/>
      <p:regular r:id="rId42"/>
      <p:bold r:id="rId43"/>
      <p:italic r:id="rId44"/>
      <p:boldItalic r:id="rId45"/>
    </p:embeddedFont>
    <p:embeddedFont>
      <p:font typeface="Century Gothic"/>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CC9EB2-63FB-4619-8AE3-BADEA09475D9}">
  <a:tblStyle styleId="{7DCC9EB2-63FB-4619-8AE3-BADEA09475D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42" Type="http://schemas.openxmlformats.org/officeDocument/2006/relationships/font" Target="fonts/MontserratMedium-regular.fntdata"/><Relationship Id="rId41" Type="http://schemas.openxmlformats.org/officeDocument/2006/relationships/font" Target="fonts/Montserrat-boldItalic.fntdata"/><Relationship Id="rId44" Type="http://schemas.openxmlformats.org/officeDocument/2006/relationships/font" Target="fonts/MontserratMedium-italic.fntdata"/><Relationship Id="rId43" Type="http://schemas.openxmlformats.org/officeDocument/2006/relationships/font" Target="fonts/MontserratMedium-bold.fntdata"/><Relationship Id="rId46" Type="http://schemas.openxmlformats.org/officeDocument/2006/relationships/font" Target="fonts/CenturyGothic-regular.fntdata"/><Relationship Id="rId45"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CenturyGothic-italic.fntdata"/><Relationship Id="rId47" Type="http://schemas.openxmlformats.org/officeDocument/2006/relationships/font" Target="fonts/CenturyGothic-bold.fntdata"/><Relationship Id="rId49" Type="http://schemas.openxmlformats.org/officeDocument/2006/relationships/font" Target="fonts/CenturyGothic-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MontserratSemiBold-bold.fntdata"/><Relationship Id="rId34" Type="http://schemas.openxmlformats.org/officeDocument/2006/relationships/font" Target="fonts/MontserratSemiBold-regular.fntdata"/><Relationship Id="rId37" Type="http://schemas.openxmlformats.org/officeDocument/2006/relationships/font" Target="fonts/MontserratSemiBold-boldItalic.fntdata"/><Relationship Id="rId36" Type="http://schemas.openxmlformats.org/officeDocument/2006/relationships/font" Target="fonts/MontserratSemiBold-italic.fntdata"/><Relationship Id="rId39" Type="http://schemas.openxmlformats.org/officeDocument/2006/relationships/font" Target="fonts/Montserrat-bold.fntdata"/><Relationship Id="rId38" Type="http://schemas.openxmlformats.org/officeDocument/2006/relationships/font" Target="fonts/Montserrat-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fb1f4bd922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fb1f4bd922_0_4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fb1f4bd922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fb1f4bd922_0_6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fb1f4bd922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fb1f4bd922_0_6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fb1f4bd922_0_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fb1f4bd922_0_6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fb1f4bd922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fb1f4bd922_0_6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fb1f4bd922_0_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fb1f4bd922_0_6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fb1f4bd922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fb1f4bd922_0_6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fb1f4bd922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fb1f4bd922_0_6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fb1f4bd922_0_7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fb1f4bd922_0_7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fb1f4bd922_0_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fb1f4bd922_0_7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fb1f4bd922_0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gfb1f4bd922_0_7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fb1f4bd922_0_4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fb1f4bd922_0_4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fb1f4bd922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gfb1f4bd922_0_7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fb1f4bd922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gfb1f4bd922_0_7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fb1f4bd922_0_7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gfb1f4bd922_0_7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fb1f4bd922_0_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0" name="Google Shape;510;gfb1f4bd922_0_8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fb1f4bd922_0_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gfb1f4bd922_0_8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fb1f4bd922_0_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gfb1f4bd922_0_8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fb1f4bd922_0_8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gfb1f4bd922_0_8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fb1f4bd922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fb1f4bd922_0_5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fb1f4bd922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fb1f4bd922_0_5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fb1f4bd922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fb1f4bd922_0_5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fb1f4bd922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fb1f4bd922_0_5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fb1f4bd922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fb1f4bd922_0_5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fb1f4bd922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fb1f4bd922_0_5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fb1f4bd922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fb1f4bd922_0_6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7" name="Google Shape;77;p14"/>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78" name="Google Shape;78;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1">
  <p:cSld name="TITLE_ONLY_1_1_1_1">
    <p:spTree>
      <p:nvGrpSpPr>
        <p:cNvPr id="79" name="Shape 79"/>
        <p:cNvGrpSpPr/>
        <p:nvPr/>
      </p:nvGrpSpPr>
      <p:grpSpPr>
        <a:xfrm>
          <a:off x="0" y="0"/>
          <a:ext cx="0" cy="0"/>
          <a:chOff x="0" y="0"/>
          <a:chExt cx="0" cy="0"/>
        </a:xfrm>
      </p:grpSpPr>
      <p:sp>
        <p:nvSpPr>
          <p:cNvPr id="80" name="Google Shape;80;p1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81" name="Google Shape;81;p15"/>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2" name="Google Shape;82;p15"/>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3" name="Google Shape;83;p15"/>
          <p:cNvSpPr txBox="1"/>
          <p:nvPr>
            <p:ph idx="3" type="subTitle"/>
          </p:nvPr>
        </p:nvSpPr>
        <p:spPr>
          <a:xfrm>
            <a:off x="9468000" y="287630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4" name="Google Shape;84;p15"/>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5" name="Google Shape;85;p15"/>
          <p:cNvSpPr txBox="1"/>
          <p:nvPr>
            <p:ph idx="5" type="subTitle"/>
          </p:nvPr>
        </p:nvSpPr>
        <p:spPr>
          <a:xfrm>
            <a:off x="917950" y="5904750"/>
            <a:ext cx="6256800" cy="906600"/>
          </a:xfrm>
          <a:prstGeom prst="rect">
            <a:avLst/>
          </a:prstGeom>
          <a:solidFill>
            <a:schemeClr val="accent3"/>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6" name="Google Shape;86;p15"/>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7" name="Google Shape;87;p15"/>
          <p:cNvSpPr txBox="1"/>
          <p:nvPr>
            <p:ph idx="7" type="subTitle"/>
          </p:nvPr>
        </p:nvSpPr>
        <p:spPr>
          <a:xfrm>
            <a:off x="9468000" y="590475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8" name="Google Shape;88;p15"/>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9" name="Google Shape;89;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5" name="Shape 95"/>
        <p:cNvGrpSpPr/>
        <p:nvPr/>
      </p:nvGrpSpPr>
      <p:grpSpPr>
        <a:xfrm>
          <a:off x="0" y="0"/>
          <a:ext cx="0" cy="0"/>
          <a:chOff x="0" y="0"/>
          <a:chExt cx="0" cy="0"/>
        </a:xfrm>
      </p:grpSpPr>
      <p:sp>
        <p:nvSpPr>
          <p:cNvPr id="96" name="Google Shape;96;p17"/>
          <p:cNvSpPr txBox="1"/>
          <p:nvPr>
            <p:ph type="ctrTitle"/>
          </p:nvPr>
        </p:nvSpPr>
        <p:spPr>
          <a:xfrm>
            <a:off x="917950" y="2876300"/>
            <a:ext cx="16452000" cy="3723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rgbClr val="000000"/>
              </a:buClr>
              <a:buSzPts val="10400"/>
              <a:buNone/>
              <a:defRPr sz="10400">
                <a:solidFill>
                  <a:srgbClr val="000000"/>
                </a:solidFill>
              </a:defRPr>
            </a:lvl2pPr>
            <a:lvl3pPr lvl="2" rtl="0" algn="ctr">
              <a:lnSpc>
                <a:spcPct val="100000"/>
              </a:lnSpc>
              <a:spcBef>
                <a:spcPts val="0"/>
              </a:spcBef>
              <a:spcAft>
                <a:spcPts val="0"/>
              </a:spcAft>
              <a:buClr>
                <a:srgbClr val="000000"/>
              </a:buClr>
              <a:buSzPts val="10400"/>
              <a:buNone/>
              <a:defRPr sz="10400">
                <a:solidFill>
                  <a:srgbClr val="000000"/>
                </a:solidFill>
              </a:defRPr>
            </a:lvl3pPr>
            <a:lvl4pPr lvl="3" rtl="0" algn="ctr">
              <a:lnSpc>
                <a:spcPct val="100000"/>
              </a:lnSpc>
              <a:spcBef>
                <a:spcPts val="0"/>
              </a:spcBef>
              <a:spcAft>
                <a:spcPts val="0"/>
              </a:spcAft>
              <a:buClr>
                <a:srgbClr val="000000"/>
              </a:buClr>
              <a:buSzPts val="10400"/>
              <a:buNone/>
              <a:defRPr sz="10400">
                <a:solidFill>
                  <a:srgbClr val="000000"/>
                </a:solidFill>
              </a:defRPr>
            </a:lvl4pPr>
            <a:lvl5pPr lvl="4" rtl="0" algn="ctr">
              <a:lnSpc>
                <a:spcPct val="100000"/>
              </a:lnSpc>
              <a:spcBef>
                <a:spcPts val="0"/>
              </a:spcBef>
              <a:spcAft>
                <a:spcPts val="0"/>
              </a:spcAft>
              <a:buClr>
                <a:srgbClr val="000000"/>
              </a:buClr>
              <a:buSzPts val="10400"/>
              <a:buNone/>
              <a:defRPr sz="10400">
                <a:solidFill>
                  <a:srgbClr val="000000"/>
                </a:solidFill>
              </a:defRPr>
            </a:lvl5pPr>
            <a:lvl6pPr lvl="5" rtl="0" algn="ctr">
              <a:lnSpc>
                <a:spcPct val="100000"/>
              </a:lnSpc>
              <a:spcBef>
                <a:spcPts val="0"/>
              </a:spcBef>
              <a:spcAft>
                <a:spcPts val="0"/>
              </a:spcAft>
              <a:buClr>
                <a:srgbClr val="000000"/>
              </a:buClr>
              <a:buSzPts val="10400"/>
              <a:buNone/>
              <a:defRPr sz="10400">
                <a:solidFill>
                  <a:srgbClr val="000000"/>
                </a:solidFill>
              </a:defRPr>
            </a:lvl6pPr>
            <a:lvl7pPr lvl="6" rtl="0" algn="ctr">
              <a:lnSpc>
                <a:spcPct val="100000"/>
              </a:lnSpc>
              <a:spcBef>
                <a:spcPts val="0"/>
              </a:spcBef>
              <a:spcAft>
                <a:spcPts val="0"/>
              </a:spcAft>
              <a:buClr>
                <a:srgbClr val="000000"/>
              </a:buClr>
              <a:buSzPts val="10400"/>
              <a:buNone/>
              <a:defRPr sz="10400">
                <a:solidFill>
                  <a:srgbClr val="000000"/>
                </a:solidFill>
              </a:defRPr>
            </a:lvl7pPr>
            <a:lvl8pPr lvl="7" rtl="0" algn="ctr">
              <a:lnSpc>
                <a:spcPct val="100000"/>
              </a:lnSpc>
              <a:spcBef>
                <a:spcPts val="0"/>
              </a:spcBef>
              <a:spcAft>
                <a:spcPts val="0"/>
              </a:spcAft>
              <a:buClr>
                <a:srgbClr val="000000"/>
              </a:buClr>
              <a:buSzPts val="10400"/>
              <a:buNone/>
              <a:defRPr sz="10400">
                <a:solidFill>
                  <a:srgbClr val="000000"/>
                </a:solidFill>
              </a:defRPr>
            </a:lvl8pPr>
            <a:lvl9pPr lvl="8" rtl="0" algn="ctr">
              <a:lnSpc>
                <a:spcPct val="100000"/>
              </a:lnSpc>
              <a:spcBef>
                <a:spcPts val="0"/>
              </a:spcBef>
              <a:spcAft>
                <a:spcPts val="0"/>
              </a:spcAft>
              <a:buClr>
                <a:srgbClr val="000000"/>
              </a:buClr>
              <a:buSzPts val="10400"/>
              <a:buNone/>
              <a:defRPr sz="10400">
                <a:solidFill>
                  <a:srgbClr val="000000"/>
                </a:solidFill>
              </a:defRPr>
            </a:lvl9pPr>
          </a:lstStyle>
          <a:p/>
        </p:txBody>
      </p:sp>
      <p:sp>
        <p:nvSpPr>
          <p:cNvPr id="97" name="Google Shape;97;p17"/>
          <p:cNvSpPr txBox="1"/>
          <p:nvPr>
            <p:ph idx="1" type="subTitle"/>
          </p:nvPr>
        </p:nvSpPr>
        <p:spPr>
          <a:xfrm>
            <a:off x="917950" y="890050"/>
            <a:ext cx="16452000" cy="1585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3600"/>
              <a:buNone/>
              <a:defRPr sz="3600">
                <a:solidFill>
                  <a:srgbClr val="000000"/>
                </a:solidFill>
              </a:defRPr>
            </a:lvl1pPr>
            <a:lvl2pPr lvl="1" rtl="0" algn="ctr">
              <a:lnSpc>
                <a:spcPct val="100000"/>
              </a:lnSpc>
              <a:spcBef>
                <a:spcPts val="0"/>
              </a:spcBef>
              <a:spcAft>
                <a:spcPts val="0"/>
              </a:spcAft>
              <a:buClr>
                <a:srgbClr val="000000"/>
              </a:buClr>
              <a:buSzPts val="5600"/>
              <a:buNone/>
              <a:defRPr sz="5600">
                <a:solidFill>
                  <a:srgbClr val="000000"/>
                </a:solidFill>
              </a:defRPr>
            </a:lvl2pPr>
            <a:lvl3pPr lvl="2" rtl="0" algn="ctr">
              <a:lnSpc>
                <a:spcPct val="100000"/>
              </a:lnSpc>
              <a:spcBef>
                <a:spcPts val="0"/>
              </a:spcBef>
              <a:spcAft>
                <a:spcPts val="0"/>
              </a:spcAft>
              <a:buClr>
                <a:srgbClr val="000000"/>
              </a:buClr>
              <a:buSzPts val="5600"/>
              <a:buNone/>
              <a:defRPr sz="5600">
                <a:solidFill>
                  <a:srgbClr val="000000"/>
                </a:solidFill>
              </a:defRPr>
            </a:lvl3pPr>
            <a:lvl4pPr lvl="3" rtl="0" algn="ctr">
              <a:lnSpc>
                <a:spcPct val="100000"/>
              </a:lnSpc>
              <a:spcBef>
                <a:spcPts val="0"/>
              </a:spcBef>
              <a:spcAft>
                <a:spcPts val="0"/>
              </a:spcAft>
              <a:buClr>
                <a:srgbClr val="000000"/>
              </a:buClr>
              <a:buSzPts val="5600"/>
              <a:buNone/>
              <a:defRPr sz="5600">
                <a:solidFill>
                  <a:srgbClr val="000000"/>
                </a:solidFill>
              </a:defRPr>
            </a:lvl4pPr>
            <a:lvl5pPr lvl="4" rtl="0" algn="ctr">
              <a:lnSpc>
                <a:spcPct val="100000"/>
              </a:lnSpc>
              <a:spcBef>
                <a:spcPts val="0"/>
              </a:spcBef>
              <a:spcAft>
                <a:spcPts val="0"/>
              </a:spcAft>
              <a:buClr>
                <a:srgbClr val="000000"/>
              </a:buClr>
              <a:buSzPts val="5600"/>
              <a:buNone/>
              <a:defRPr sz="5600">
                <a:solidFill>
                  <a:srgbClr val="000000"/>
                </a:solidFill>
              </a:defRPr>
            </a:lvl5pPr>
            <a:lvl6pPr lvl="5" rtl="0" algn="ctr">
              <a:lnSpc>
                <a:spcPct val="100000"/>
              </a:lnSpc>
              <a:spcBef>
                <a:spcPts val="0"/>
              </a:spcBef>
              <a:spcAft>
                <a:spcPts val="0"/>
              </a:spcAft>
              <a:buClr>
                <a:srgbClr val="000000"/>
              </a:buClr>
              <a:buSzPts val="5600"/>
              <a:buNone/>
              <a:defRPr sz="5600">
                <a:solidFill>
                  <a:srgbClr val="000000"/>
                </a:solidFill>
              </a:defRPr>
            </a:lvl6pPr>
            <a:lvl7pPr lvl="6" rtl="0" algn="ctr">
              <a:lnSpc>
                <a:spcPct val="100000"/>
              </a:lnSpc>
              <a:spcBef>
                <a:spcPts val="0"/>
              </a:spcBef>
              <a:spcAft>
                <a:spcPts val="0"/>
              </a:spcAft>
              <a:buClr>
                <a:srgbClr val="000000"/>
              </a:buClr>
              <a:buSzPts val="5600"/>
              <a:buNone/>
              <a:defRPr sz="5600">
                <a:solidFill>
                  <a:srgbClr val="000000"/>
                </a:solidFill>
              </a:defRPr>
            </a:lvl7pPr>
            <a:lvl8pPr lvl="7" rtl="0" algn="ctr">
              <a:lnSpc>
                <a:spcPct val="100000"/>
              </a:lnSpc>
              <a:spcBef>
                <a:spcPts val="0"/>
              </a:spcBef>
              <a:spcAft>
                <a:spcPts val="0"/>
              </a:spcAft>
              <a:buClr>
                <a:srgbClr val="000000"/>
              </a:buClr>
              <a:buSzPts val="5600"/>
              <a:buNone/>
              <a:defRPr sz="5600">
                <a:solidFill>
                  <a:srgbClr val="000000"/>
                </a:solidFill>
              </a:defRPr>
            </a:lvl8pPr>
            <a:lvl9pPr lvl="8" rtl="0" algn="ctr">
              <a:lnSpc>
                <a:spcPct val="100000"/>
              </a:lnSpc>
              <a:spcBef>
                <a:spcPts val="0"/>
              </a:spcBef>
              <a:spcAft>
                <a:spcPts val="0"/>
              </a:spcAft>
              <a:buClr>
                <a:srgbClr val="000000"/>
              </a:buClr>
              <a:buSzPts val="5600"/>
              <a:buNone/>
              <a:defRPr sz="5600">
                <a:solidFill>
                  <a:srgbClr val="000000"/>
                </a:solidFill>
              </a:defRPr>
            </a:lvl9pPr>
          </a:lstStyle>
          <a:p/>
        </p:txBody>
      </p:sp>
      <p:sp>
        <p:nvSpPr>
          <p:cNvPr id="98" name="Google Shape;98;p17"/>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rt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solidFill>
                  <a:srgbClr val="000000"/>
                </a:solidFill>
              </a:defRPr>
            </a:lvl2pPr>
            <a:lvl3pPr lvl="2" rtl="0" algn="l">
              <a:lnSpc>
                <a:spcPct val="130000"/>
              </a:lnSpc>
              <a:spcBef>
                <a:spcPts val="2000"/>
              </a:spcBef>
              <a:spcAft>
                <a:spcPts val="0"/>
              </a:spcAft>
              <a:buSzPts val="2800"/>
              <a:buNone/>
              <a:defRPr>
                <a:solidFill>
                  <a:srgbClr val="000000"/>
                </a:solidFill>
              </a:defRPr>
            </a:lvl3pPr>
            <a:lvl4pPr lvl="3" rtl="0" algn="l">
              <a:lnSpc>
                <a:spcPct val="130000"/>
              </a:lnSpc>
              <a:spcBef>
                <a:spcPts val="2000"/>
              </a:spcBef>
              <a:spcAft>
                <a:spcPts val="0"/>
              </a:spcAft>
              <a:buSzPts val="2800"/>
              <a:buNone/>
              <a:defRPr>
                <a:solidFill>
                  <a:srgbClr val="000000"/>
                </a:solidFill>
              </a:defRPr>
            </a:lvl4pPr>
            <a:lvl5pPr lvl="4" rtl="0" algn="l">
              <a:lnSpc>
                <a:spcPct val="130000"/>
              </a:lnSpc>
              <a:spcBef>
                <a:spcPts val="2000"/>
              </a:spcBef>
              <a:spcAft>
                <a:spcPts val="0"/>
              </a:spcAft>
              <a:buSzPts val="2400"/>
              <a:buNone/>
              <a:defRPr>
                <a:solidFill>
                  <a:srgbClr val="000000"/>
                </a:solidFill>
              </a:defRPr>
            </a:lvl5pPr>
            <a:lvl6pPr lvl="5" rtl="0" algn="l">
              <a:lnSpc>
                <a:spcPct val="130000"/>
              </a:lnSpc>
              <a:spcBef>
                <a:spcPts val="2000"/>
              </a:spcBef>
              <a:spcAft>
                <a:spcPts val="0"/>
              </a:spcAft>
              <a:buSzPts val="2400"/>
              <a:buNone/>
              <a:defRPr>
                <a:solidFill>
                  <a:srgbClr val="000000"/>
                </a:solidFill>
              </a:defRPr>
            </a:lvl6pPr>
            <a:lvl7pPr lvl="6" rtl="0" algn="l">
              <a:lnSpc>
                <a:spcPct val="130000"/>
              </a:lnSpc>
              <a:spcBef>
                <a:spcPts val="2000"/>
              </a:spcBef>
              <a:spcAft>
                <a:spcPts val="0"/>
              </a:spcAft>
              <a:buSzPts val="2000"/>
              <a:buNone/>
              <a:defRPr>
                <a:solidFill>
                  <a:srgbClr val="000000"/>
                </a:solidFill>
              </a:defRPr>
            </a:lvl7pPr>
            <a:lvl8pPr lvl="7" rtl="0" algn="l">
              <a:lnSpc>
                <a:spcPct val="130000"/>
              </a:lnSpc>
              <a:spcBef>
                <a:spcPts val="2000"/>
              </a:spcBef>
              <a:spcAft>
                <a:spcPts val="0"/>
              </a:spcAft>
              <a:buSzPts val="2000"/>
              <a:buNone/>
              <a:defRPr>
                <a:solidFill>
                  <a:srgbClr val="000000"/>
                </a:solidFill>
              </a:defRPr>
            </a:lvl8pPr>
            <a:lvl9pPr lvl="8" rtl="0" algn="l">
              <a:lnSpc>
                <a:spcPct val="130000"/>
              </a:lnSpc>
              <a:spcBef>
                <a:spcPts val="2000"/>
              </a:spcBef>
              <a:spcAft>
                <a:spcPts val="2000"/>
              </a:spcAft>
              <a:buSzPts val="1600"/>
              <a:buNone/>
              <a:defRPr>
                <a:solidFill>
                  <a:srgbClr val="000000"/>
                </a:solidFill>
              </a:defRPr>
            </a:lvl9pPr>
          </a:lstStyle>
          <a:p/>
        </p:txBody>
      </p:sp>
      <p:pic>
        <p:nvPicPr>
          <p:cNvPr id="99" name="Google Shape;99;p17"/>
          <p:cNvPicPr preferRelativeResize="0"/>
          <p:nvPr/>
        </p:nvPicPr>
        <p:blipFill rotWithShape="1">
          <a:blip r:embed="rId2">
            <a:alphaModFix/>
          </a:blip>
          <a:srcRect b="0" l="0" r="0" t="0"/>
          <a:stretch/>
        </p:blipFill>
        <p:spPr>
          <a:xfrm>
            <a:off x="12631606" y="7235497"/>
            <a:ext cx="4719201" cy="2564100"/>
          </a:xfrm>
          <a:prstGeom prst="rect">
            <a:avLst/>
          </a:prstGeom>
          <a:noFill/>
          <a:ln>
            <a:noFill/>
          </a:ln>
        </p:spPr>
      </p:pic>
      <p:sp>
        <p:nvSpPr>
          <p:cNvPr id="100" name="Google Shape;100;p17"/>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1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03" name="Shape 103"/>
        <p:cNvGrpSpPr/>
        <p:nvPr/>
      </p:nvGrpSpPr>
      <p:grpSpPr>
        <a:xfrm>
          <a:off x="0" y="0"/>
          <a:ext cx="0" cy="0"/>
          <a:chOff x="0" y="0"/>
          <a:chExt cx="0" cy="0"/>
        </a:xfrm>
      </p:grpSpPr>
      <p:sp>
        <p:nvSpPr>
          <p:cNvPr id="104" name="Google Shape;104;p19"/>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105" name="Google Shape;105;p1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06" name="Google Shape;106;p19"/>
          <p:cNvPicPr preferRelativeResize="0"/>
          <p:nvPr/>
        </p:nvPicPr>
        <p:blipFill rotWithShape="1">
          <a:blip r:embed="rId2">
            <a:alphaModFix/>
          </a:blip>
          <a:srcRect b="0" l="0" r="0" t="0"/>
          <a:stretch/>
        </p:blipFill>
        <p:spPr>
          <a:xfrm>
            <a:off x="17408298" y="9005905"/>
            <a:ext cx="448851" cy="83835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7" name="Shape 107"/>
        <p:cNvGrpSpPr/>
        <p:nvPr/>
      </p:nvGrpSpPr>
      <p:grpSpPr>
        <a:xfrm>
          <a:off x="0" y="0"/>
          <a:ext cx="0" cy="0"/>
          <a:chOff x="0" y="0"/>
          <a:chExt cx="0" cy="0"/>
        </a:xfrm>
      </p:grpSpPr>
      <p:sp>
        <p:nvSpPr>
          <p:cNvPr id="108" name="Google Shape;108;p20"/>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109" name="Google Shape;109;p20"/>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800"/>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0" name="Shape 110"/>
        <p:cNvGrpSpPr/>
        <p:nvPr/>
      </p:nvGrpSpPr>
      <p:grpSpPr>
        <a:xfrm>
          <a:off x="0" y="0"/>
          <a:ext cx="0" cy="0"/>
          <a:chOff x="0" y="0"/>
          <a:chExt cx="0" cy="0"/>
        </a:xfrm>
      </p:grpSpPr>
      <p:sp>
        <p:nvSpPr>
          <p:cNvPr id="111" name="Google Shape;111;p21"/>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112" name="Google Shape;112;p21"/>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13" name="Google Shape;113;p21"/>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14" name="Google Shape;114;p2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15" name="Google Shape;115;p21"/>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6" name="Shape 116"/>
        <p:cNvGrpSpPr/>
        <p:nvPr/>
      </p:nvGrpSpPr>
      <p:grpSpPr>
        <a:xfrm>
          <a:off x="0" y="0"/>
          <a:ext cx="0" cy="0"/>
          <a:chOff x="0" y="0"/>
          <a:chExt cx="0" cy="0"/>
        </a:xfrm>
      </p:grpSpPr>
      <p:sp>
        <p:nvSpPr>
          <p:cNvPr id="117" name="Google Shape;117;p22"/>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118" name="Google Shape;118;p2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19" name="Shape 119"/>
        <p:cNvGrpSpPr/>
        <p:nvPr/>
      </p:nvGrpSpPr>
      <p:grpSpPr>
        <a:xfrm>
          <a:off x="0" y="0"/>
          <a:ext cx="0" cy="0"/>
          <a:chOff x="0" y="0"/>
          <a:chExt cx="0" cy="0"/>
        </a:xfrm>
      </p:grpSpPr>
      <p:sp>
        <p:nvSpPr>
          <p:cNvPr id="120" name="Google Shape;120;p2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121" name="Google Shape;121;p2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22" name="Google Shape;122;p23"/>
          <p:cNvSpPr txBox="1"/>
          <p:nvPr>
            <p:ph idx="1" type="body"/>
          </p:nvPr>
        </p:nvSpPr>
        <p:spPr>
          <a:xfrm>
            <a:off x="906400" y="2857850"/>
            <a:ext cx="16463400" cy="8106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23" name="Google Shape;123;p23"/>
          <p:cNvSpPr txBox="1"/>
          <p:nvPr>
            <p:ph idx="2"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24" name="Google Shape;124;p23"/>
          <p:cNvSpPr txBox="1"/>
          <p:nvPr>
            <p:ph idx="3"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gn="l">
              <a:lnSpc>
                <a:spcPct val="115000"/>
              </a:lnSpc>
              <a:spcBef>
                <a:spcPts val="0"/>
              </a:spcBef>
              <a:spcAft>
                <a:spcPts val="0"/>
              </a:spcAft>
              <a:buSzPts val="2400"/>
              <a:buChar char="●"/>
              <a:defRPr sz="2400"/>
            </a:lvl1pPr>
            <a:lvl2pPr indent="-381000" lvl="1" marL="914400" rtl="0" algn="l">
              <a:lnSpc>
                <a:spcPct val="115000"/>
              </a:lnSpc>
              <a:spcBef>
                <a:spcPts val="1200"/>
              </a:spcBef>
              <a:spcAft>
                <a:spcPts val="0"/>
              </a:spcAft>
              <a:buSzPts val="2400"/>
              <a:buChar char="–"/>
              <a:defRPr sz="2400"/>
            </a:lvl2pPr>
            <a:lvl3pPr indent="-381000" lvl="2" marL="1371600" rtl="0" algn="l">
              <a:lnSpc>
                <a:spcPct val="115000"/>
              </a:lnSpc>
              <a:spcBef>
                <a:spcPts val="1200"/>
              </a:spcBef>
              <a:spcAft>
                <a:spcPts val="0"/>
              </a:spcAft>
              <a:buSzPts val="2400"/>
              <a:buChar char="–"/>
              <a:defRPr sz="2400"/>
            </a:lvl3pPr>
            <a:lvl4pPr indent="-381000" lvl="3" marL="1828800" rtl="0" algn="l">
              <a:lnSpc>
                <a:spcPct val="115000"/>
              </a:lnSpc>
              <a:spcBef>
                <a:spcPts val="1200"/>
              </a:spcBef>
              <a:spcAft>
                <a:spcPts val="0"/>
              </a:spcAft>
              <a:buSzPts val="2400"/>
              <a:buChar char="–"/>
              <a:defRPr sz="2400"/>
            </a:lvl4pPr>
            <a:lvl5pPr indent="-381000" lvl="4" marL="2286000" rtl="0" algn="l">
              <a:lnSpc>
                <a:spcPct val="115000"/>
              </a:lnSpc>
              <a:spcBef>
                <a:spcPts val="1200"/>
              </a:spcBef>
              <a:spcAft>
                <a:spcPts val="0"/>
              </a:spcAft>
              <a:buSzPts val="2400"/>
              <a:buChar char="–"/>
              <a:defRPr/>
            </a:lvl5pPr>
            <a:lvl6pPr indent="-381000" lvl="5" marL="2743200" rtl="0" algn="l">
              <a:lnSpc>
                <a:spcPct val="115000"/>
              </a:lnSpc>
              <a:spcBef>
                <a:spcPts val="1200"/>
              </a:spcBef>
              <a:spcAft>
                <a:spcPts val="0"/>
              </a:spcAft>
              <a:buSzPts val="2400"/>
              <a:buChar char="–"/>
              <a:defRPr/>
            </a:lvl6pPr>
            <a:lvl7pPr indent="-381000" lvl="6" marL="3200400" rtl="0" algn="l">
              <a:lnSpc>
                <a:spcPct val="115000"/>
              </a:lnSpc>
              <a:spcBef>
                <a:spcPts val="1200"/>
              </a:spcBef>
              <a:spcAft>
                <a:spcPts val="0"/>
              </a:spcAft>
              <a:buSzPts val="2400"/>
              <a:buChar char="–"/>
              <a:defRPr sz="2400"/>
            </a:lvl7pPr>
            <a:lvl8pPr indent="-381000" lvl="7" marL="3657600" rtl="0" algn="l">
              <a:lnSpc>
                <a:spcPct val="115000"/>
              </a:lnSpc>
              <a:spcBef>
                <a:spcPts val="1200"/>
              </a:spcBef>
              <a:spcAft>
                <a:spcPts val="0"/>
              </a:spcAft>
              <a:buSzPts val="2400"/>
              <a:buChar char="–"/>
              <a:defRPr sz="2400"/>
            </a:lvl8pPr>
            <a:lvl9pPr indent="-381000" lvl="8" marL="4114800" rtl="0" algn="l">
              <a:lnSpc>
                <a:spcPct val="115000"/>
              </a:lnSpc>
              <a:spcBef>
                <a:spcPts val="1200"/>
              </a:spcBef>
              <a:spcAft>
                <a:spcPts val="1200"/>
              </a:spcAft>
              <a:buSzPts val="2400"/>
              <a:buChar char="–"/>
              <a:defRPr sz="2400"/>
            </a:lvl9pPr>
          </a:lstStyle>
          <a:p/>
        </p:txBody>
      </p:sp>
      <p:sp>
        <p:nvSpPr>
          <p:cNvPr id="125" name="Google Shape;125;p23"/>
          <p:cNvSpPr txBox="1"/>
          <p:nvPr>
            <p:ph idx="4"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26" name="Google Shape;126;p23"/>
          <p:cNvSpPr txBox="1"/>
          <p:nvPr>
            <p:ph idx="5"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gn="l">
              <a:lnSpc>
                <a:spcPct val="115000"/>
              </a:lnSpc>
              <a:spcBef>
                <a:spcPts val="0"/>
              </a:spcBef>
              <a:spcAft>
                <a:spcPts val="0"/>
              </a:spcAft>
              <a:buSzPts val="2400"/>
              <a:buChar char="●"/>
              <a:defRPr sz="2400"/>
            </a:lvl1pPr>
            <a:lvl2pPr indent="-381000" lvl="1" marL="914400" rtl="0" algn="l">
              <a:lnSpc>
                <a:spcPct val="115000"/>
              </a:lnSpc>
              <a:spcBef>
                <a:spcPts val="1200"/>
              </a:spcBef>
              <a:spcAft>
                <a:spcPts val="0"/>
              </a:spcAft>
              <a:buSzPts val="2400"/>
              <a:buChar char="–"/>
              <a:defRPr sz="2400"/>
            </a:lvl2pPr>
            <a:lvl3pPr indent="-381000" lvl="2" marL="1371600" rtl="0" algn="l">
              <a:lnSpc>
                <a:spcPct val="115000"/>
              </a:lnSpc>
              <a:spcBef>
                <a:spcPts val="1200"/>
              </a:spcBef>
              <a:spcAft>
                <a:spcPts val="0"/>
              </a:spcAft>
              <a:buSzPts val="2400"/>
              <a:buChar char="–"/>
              <a:defRPr sz="2400"/>
            </a:lvl3pPr>
            <a:lvl4pPr indent="-381000" lvl="3" marL="1828800" rtl="0" algn="l">
              <a:lnSpc>
                <a:spcPct val="115000"/>
              </a:lnSpc>
              <a:spcBef>
                <a:spcPts val="1200"/>
              </a:spcBef>
              <a:spcAft>
                <a:spcPts val="0"/>
              </a:spcAft>
              <a:buSzPts val="2400"/>
              <a:buChar char="–"/>
              <a:defRPr sz="2400"/>
            </a:lvl4pPr>
            <a:lvl5pPr indent="-381000" lvl="4" marL="2286000" rtl="0" algn="l">
              <a:lnSpc>
                <a:spcPct val="115000"/>
              </a:lnSpc>
              <a:spcBef>
                <a:spcPts val="1200"/>
              </a:spcBef>
              <a:spcAft>
                <a:spcPts val="0"/>
              </a:spcAft>
              <a:buSzPts val="2400"/>
              <a:buChar char="–"/>
              <a:defRPr/>
            </a:lvl5pPr>
            <a:lvl6pPr indent="-381000" lvl="5" marL="2743200" rtl="0" algn="l">
              <a:lnSpc>
                <a:spcPct val="115000"/>
              </a:lnSpc>
              <a:spcBef>
                <a:spcPts val="1200"/>
              </a:spcBef>
              <a:spcAft>
                <a:spcPts val="0"/>
              </a:spcAft>
              <a:buSzPts val="2400"/>
              <a:buChar char="–"/>
              <a:defRPr/>
            </a:lvl6pPr>
            <a:lvl7pPr indent="-381000" lvl="6" marL="3200400" rtl="0" algn="l">
              <a:lnSpc>
                <a:spcPct val="115000"/>
              </a:lnSpc>
              <a:spcBef>
                <a:spcPts val="1200"/>
              </a:spcBef>
              <a:spcAft>
                <a:spcPts val="0"/>
              </a:spcAft>
              <a:buSzPts val="2400"/>
              <a:buChar char="–"/>
              <a:defRPr sz="2400"/>
            </a:lvl7pPr>
            <a:lvl8pPr indent="-381000" lvl="7" marL="3657600" rtl="0" algn="l">
              <a:lnSpc>
                <a:spcPct val="115000"/>
              </a:lnSpc>
              <a:spcBef>
                <a:spcPts val="1200"/>
              </a:spcBef>
              <a:spcAft>
                <a:spcPts val="0"/>
              </a:spcAft>
              <a:buSzPts val="2400"/>
              <a:buChar char="–"/>
              <a:defRPr sz="2400"/>
            </a:lvl8pPr>
            <a:lvl9pPr indent="-381000" lvl="8" marL="4114800" rtl="0" algn="l">
              <a:lnSpc>
                <a:spcPct val="115000"/>
              </a:lnSpc>
              <a:spcBef>
                <a:spcPts val="1200"/>
              </a:spcBef>
              <a:spcAft>
                <a:spcPts val="1200"/>
              </a:spcAft>
              <a:buSzPts val="2400"/>
              <a:buChar char="–"/>
              <a:defRPr sz="2400"/>
            </a:lvl9pPr>
          </a:lstStyle>
          <a:p/>
        </p:txBody>
      </p:sp>
      <p:sp>
        <p:nvSpPr>
          <p:cNvPr id="127" name="Google Shape;127;p23"/>
          <p:cNvSpPr txBox="1"/>
          <p:nvPr>
            <p:ph idx="6"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28" name="Google Shape;128;p23"/>
          <p:cNvSpPr txBox="1"/>
          <p:nvPr>
            <p:ph idx="7"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gn="l">
              <a:lnSpc>
                <a:spcPct val="115000"/>
              </a:lnSpc>
              <a:spcBef>
                <a:spcPts val="0"/>
              </a:spcBef>
              <a:spcAft>
                <a:spcPts val="0"/>
              </a:spcAft>
              <a:buSzPts val="2400"/>
              <a:buChar char="●"/>
              <a:defRPr sz="2400"/>
            </a:lvl1pPr>
            <a:lvl2pPr indent="-381000" lvl="1" marL="914400" rtl="0" algn="l">
              <a:lnSpc>
                <a:spcPct val="115000"/>
              </a:lnSpc>
              <a:spcBef>
                <a:spcPts val="1200"/>
              </a:spcBef>
              <a:spcAft>
                <a:spcPts val="0"/>
              </a:spcAft>
              <a:buSzPts val="2400"/>
              <a:buChar char="–"/>
              <a:defRPr sz="2400"/>
            </a:lvl2pPr>
            <a:lvl3pPr indent="-381000" lvl="2" marL="1371600" rtl="0" algn="l">
              <a:lnSpc>
                <a:spcPct val="115000"/>
              </a:lnSpc>
              <a:spcBef>
                <a:spcPts val="1200"/>
              </a:spcBef>
              <a:spcAft>
                <a:spcPts val="0"/>
              </a:spcAft>
              <a:buSzPts val="2400"/>
              <a:buChar char="–"/>
              <a:defRPr sz="2400"/>
            </a:lvl3pPr>
            <a:lvl4pPr indent="-381000" lvl="3" marL="1828800" rtl="0" algn="l">
              <a:lnSpc>
                <a:spcPct val="115000"/>
              </a:lnSpc>
              <a:spcBef>
                <a:spcPts val="1200"/>
              </a:spcBef>
              <a:spcAft>
                <a:spcPts val="0"/>
              </a:spcAft>
              <a:buSzPts val="2400"/>
              <a:buChar char="–"/>
              <a:defRPr sz="2400"/>
            </a:lvl4pPr>
            <a:lvl5pPr indent="-381000" lvl="4" marL="2286000" rtl="0" algn="l">
              <a:lnSpc>
                <a:spcPct val="115000"/>
              </a:lnSpc>
              <a:spcBef>
                <a:spcPts val="1200"/>
              </a:spcBef>
              <a:spcAft>
                <a:spcPts val="0"/>
              </a:spcAft>
              <a:buSzPts val="2400"/>
              <a:buChar char="–"/>
              <a:defRPr/>
            </a:lvl5pPr>
            <a:lvl6pPr indent="-381000" lvl="5" marL="2743200" rtl="0" algn="l">
              <a:lnSpc>
                <a:spcPct val="115000"/>
              </a:lnSpc>
              <a:spcBef>
                <a:spcPts val="1200"/>
              </a:spcBef>
              <a:spcAft>
                <a:spcPts val="0"/>
              </a:spcAft>
              <a:buSzPts val="2400"/>
              <a:buChar char="–"/>
              <a:defRPr/>
            </a:lvl6pPr>
            <a:lvl7pPr indent="-381000" lvl="6" marL="3200400" rtl="0" algn="l">
              <a:lnSpc>
                <a:spcPct val="115000"/>
              </a:lnSpc>
              <a:spcBef>
                <a:spcPts val="1200"/>
              </a:spcBef>
              <a:spcAft>
                <a:spcPts val="0"/>
              </a:spcAft>
              <a:buSzPts val="2400"/>
              <a:buChar char="–"/>
              <a:defRPr sz="2400"/>
            </a:lvl7pPr>
            <a:lvl8pPr indent="-381000" lvl="7" marL="3657600" rtl="0" algn="l">
              <a:lnSpc>
                <a:spcPct val="115000"/>
              </a:lnSpc>
              <a:spcBef>
                <a:spcPts val="1200"/>
              </a:spcBef>
              <a:spcAft>
                <a:spcPts val="0"/>
              </a:spcAft>
              <a:buSzPts val="2400"/>
              <a:buChar char="–"/>
              <a:defRPr sz="2400"/>
            </a:lvl8pPr>
            <a:lvl9pPr indent="-381000" lvl="8" marL="4114800" rtl="0" algn="l">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29" name="Shape 129"/>
        <p:cNvGrpSpPr/>
        <p:nvPr/>
      </p:nvGrpSpPr>
      <p:grpSpPr>
        <a:xfrm>
          <a:off x="0" y="0"/>
          <a:ext cx="0" cy="0"/>
          <a:chOff x="0" y="0"/>
          <a:chExt cx="0" cy="0"/>
        </a:xfrm>
      </p:grpSpPr>
      <p:sp>
        <p:nvSpPr>
          <p:cNvPr id="130" name="Google Shape;130;p2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131" name="Google Shape;131;p24"/>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32" name="Google Shape;132;p24"/>
          <p:cNvSpPr txBox="1"/>
          <p:nvPr>
            <p:ph idx="2" type="subTitle"/>
          </p:nvPr>
        </p:nvSpPr>
        <p:spPr>
          <a:xfrm>
            <a:off x="11111450" y="5342400"/>
            <a:ext cx="6258600" cy="7890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33" name="Google Shape;133;p24"/>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34" name="Google Shape;134;p24"/>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35" name="Google Shape;135;p24"/>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36" name="Google Shape;136;p24"/>
          <p:cNvSpPr txBox="1"/>
          <p:nvPr>
            <p:ph idx="6" type="subTitle"/>
          </p:nvPr>
        </p:nvSpPr>
        <p:spPr>
          <a:xfrm>
            <a:off x="11111450" y="635545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37" name="Google Shape;137;p24"/>
          <p:cNvSpPr txBox="1"/>
          <p:nvPr>
            <p:ph idx="7" type="subTitle"/>
          </p:nvPr>
        </p:nvSpPr>
        <p:spPr>
          <a:xfrm>
            <a:off x="11111450" y="73685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38" name="Google Shape;138;p2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39" name="Shape 139"/>
        <p:cNvGrpSpPr/>
        <p:nvPr/>
      </p:nvGrpSpPr>
      <p:grpSpPr>
        <a:xfrm>
          <a:off x="0" y="0"/>
          <a:ext cx="0" cy="0"/>
          <a:chOff x="0" y="0"/>
          <a:chExt cx="0" cy="0"/>
        </a:xfrm>
      </p:grpSpPr>
      <p:sp>
        <p:nvSpPr>
          <p:cNvPr id="140" name="Google Shape;140;p2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141" name="Google Shape;141;p25"/>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42" name="Google Shape;142;p25"/>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43" name="Google Shape;143;p25"/>
          <p:cNvSpPr txBox="1"/>
          <p:nvPr>
            <p:ph idx="3" type="subTitle"/>
          </p:nvPr>
        </p:nvSpPr>
        <p:spPr>
          <a:xfrm>
            <a:off x="9468000" y="287630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44" name="Google Shape;144;p25"/>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45" name="Google Shape;145;p25"/>
          <p:cNvSpPr txBox="1"/>
          <p:nvPr>
            <p:ph idx="5" type="subTitle"/>
          </p:nvPr>
        </p:nvSpPr>
        <p:spPr>
          <a:xfrm>
            <a:off x="917950" y="5904750"/>
            <a:ext cx="6256800" cy="906600"/>
          </a:xfrm>
          <a:prstGeom prst="rect">
            <a:avLst/>
          </a:prstGeom>
          <a:solidFill>
            <a:schemeClr val="accent3"/>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46" name="Google Shape;146;p25"/>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47" name="Google Shape;147;p25"/>
          <p:cNvSpPr txBox="1"/>
          <p:nvPr>
            <p:ph idx="7" type="subTitle"/>
          </p:nvPr>
        </p:nvSpPr>
        <p:spPr>
          <a:xfrm>
            <a:off x="9468000" y="590475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48" name="Google Shape;148;p25"/>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49" name="Google Shape;149;p2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0" name="Shape 150"/>
        <p:cNvGrpSpPr/>
        <p:nvPr/>
      </p:nvGrpSpPr>
      <p:grpSpPr>
        <a:xfrm>
          <a:off x="0" y="0"/>
          <a:ext cx="0" cy="0"/>
          <a:chOff x="0" y="0"/>
          <a:chExt cx="0" cy="0"/>
        </a:xfrm>
      </p:grpSpPr>
      <p:sp>
        <p:nvSpPr>
          <p:cNvPr id="151" name="Google Shape;151;p26"/>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52" name="Google Shape;152;p26"/>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53" name="Google Shape;153;p2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54" name="Shape 154"/>
        <p:cNvGrpSpPr/>
        <p:nvPr/>
      </p:nvGrpSpPr>
      <p:grpSpPr>
        <a:xfrm>
          <a:off x="0" y="0"/>
          <a:ext cx="0" cy="0"/>
          <a:chOff x="0" y="0"/>
          <a:chExt cx="0" cy="0"/>
        </a:xfrm>
      </p:grpSpPr>
      <p:sp>
        <p:nvSpPr>
          <p:cNvPr id="155" name="Google Shape;155;p27"/>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156" name="Google Shape;156;p27"/>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rtl="0" algn="l">
              <a:lnSpc>
                <a:spcPct val="140000"/>
              </a:lnSpc>
              <a:spcBef>
                <a:spcPts val="200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2000"/>
              </a:spcBef>
              <a:spcAft>
                <a:spcPts val="0"/>
              </a:spcAft>
              <a:buSzPts val="2800"/>
              <a:buNone/>
              <a:defRPr/>
            </a:lvl3pPr>
            <a:lvl4pPr lvl="3" rtl="0" algn="l">
              <a:lnSpc>
                <a:spcPct val="130000"/>
              </a:lnSpc>
              <a:spcBef>
                <a:spcPts val="2000"/>
              </a:spcBef>
              <a:spcAft>
                <a:spcPts val="0"/>
              </a:spcAft>
              <a:buSzPts val="2800"/>
              <a:buNone/>
              <a:defRPr/>
            </a:lvl4pPr>
            <a:lvl5pPr lvl="4" rtl="0" algn="l">
              <a:lnSpc>
                <a:spcPct val="130000"/>
              </a:lnSpc>
              <a:spcBef>
                <a:spcPts val="2000"/>
              </a:spcBef>
              <a:spcAft>
                <a:spcPts val="0"/>
              </a:spcAft>
              <a:buSzPts val="2400"/>
              <a:buNone/>
              <a:defRPr/>
            </a:lvl5pPr>
            <a:lvl6pPr lvl="5" rtl="0" algn="l">
              <a:lnSpc>
                <a:spcPct val="130000"/>
              </a:lnSpc>
              <a:spcBef>
                <a:spcPts val="2000"/>
              </a:spcBef>
              <a:spcAft>
                <a:spcPts val="0"/>
              </a:spcAft>
              <a:buSzPts val="2400"/>
              <a:buNone/>
              <a:defRPr/>
            </a:lvl6pPr>
            <a:lvl7pPr lvl="6" rtl="0" algn="l">
              <a:lnSpc>
                <a:spcPct val="130000"/>
              </a:lnSpc>
              <a:spcBef>
                <a:spcPts val="2000"/>
              </a:spcBef>
              <a:spcAft>
                <a:spcPts val="0"/>
              </a:spcAft>
              <a:buSzPts val="2000"/>
              <a:buNone/>
              <a:defRPr/>
            </a:lvl7pPr>
            <a:lvl8pPr lvl="7" rtl="0" algn="l">
              <a:lnSpc>
                <a:spcPct val="130000"/>
              </a:lnSpc>
              <a:spcBef>
                <a:spcPts val="2000"/>
              </a:spcBef>
              <a:spcAft>
                <a:spcPts val="0"/>
              </a:spcAft>
              <a:buSzPts val="2000"/>
              <a:buNone/>
              <a:defRPr/>
            </a:lvl8pPr>
            <a:lvl9pPr lvl="8" rtl="0" algn="l">
              <a:lnSpc>
                <a:spcPct val="130000"/>
              </a:lnSpc>
              <a:spcBef>
                <a:spcPts val="2000"/>
              </a:spcBef>
              <a:spcAft>
                <a:spcPts val="2000"/>
              </a:spcAft>
              <a:buSzPts val="1600"/>
              <a:buNone/>
              <a:defRPr/>
            </a:lvl9pPr>
          </a:lstStyle>
          <a:p/>
        </p:txBody>
      </p:sp>
      <p:pic>
        <p:nvPicPr>
          <p:cNvPr id="157" name="Google Shape;157;p27"/>
          <p:cNvPicPr preferRelativeResize="0"/>
          <p:nvPr/>
        </p:nvPicPr>
        <p:blipFill rotWithShape="1">
          <a:blip r:embed="rId2">
            <a:alphaModFix/>
          </a:blip>
          <a:srcRect b="0" l="0" r="0" t="0"/>
          <a:stretch/>
        </p:blipFill>
        <p:spPr>
          <a:xfrm>
            <a:off x="17408298" y="9005905"/>
            <a:ext cx="448851" cy="83835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8" name="Shape 158"/>
        <p:cNvGrpSpPr/>
        <p:nvPr/>
      </p:nvGrpSpPr>
      <p:grpSpPr>
        <a:xfrm>
          <a:off x="0" y="0"/>
          <a:ext cx="0" cy="0"/>
          <a:chOff x="0" y="0"/>
          <a:chExt cx="0" cy="0"/>
        </a:xfrm>
      </p:grpSpPr>
      <p:sp>
        <p:nvSpPr>
          <p:cNvPr id="159" name="Google Shape;159;p28"/>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1600"/>
              <a:buNone/>
              <a:defRPr sz="1600"/>
            </a:lvl1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60" name="Shape 160"/>
        <p:cNvGrpSpPr/>
        <p:nvPr/>
      </p:nvGrpSpPr>
      <p:grpSpPr>
        <a:xfrm>
          <a:off x="0" y="0"/>
          <a:ext cx="0" cy="0"/>
          <a:chOff x="0" y="0"/>
          <a:chExt cx="0" cy="0"/>
        </a:xfrm>
      </p:grpSpPr>
      <p:sp>
        <p:nvSpPr>
          <p:cNvPr id="161" name="Google Shape;161;p29"/>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62" name="Google Shape;162;p29"/>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63" name="Google Shape;163;p29"/>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1">
  <p:cSld name="TITLE_ONLY_1_1_1_1">
    <p:spTree>
      <p:nvGrpSpPr>
        <p:cNvPr id="164" name="Shape 164"/>
        <p:cNvGrpSpPr/>
        <p:nvPr/>
      </p:nvGrpSpPr>
      <p:grpSpPr>
        <a:xfrm>
          <a:off x="0" y="0"/>
          <a:ext cx="0" cy="0"/>
          <a:chOff x="0" y="0"/>
          <a:chExt cx="0" cy="0"/>
        </a:xfrm>
      </p:grpSpPr>
      <p:sp>
        <p:nvSpPr>
          <p:cNvPr id="165" name="Google Shape;165;p30"/>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166" name="Google Shape;166;p30"/>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67" name="Google Shape;167;p30"/>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68" name="Google Shape;168;p30"/>
          <p:cNvSpPr txBox="1"/>
          <p:nvPr>
            <p:ph idx="3" type="subTitle"/>
          </p:nvPr>
        </p:nvSpPr>
        <p:spPr>
          <a:xfrm>
            <a:off x="9468000" y="287630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69" name="Google Shape;169;p30"/>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70" name="Google Shape;170;p30"/>
          <p:cNvSpPr txBox="1"/>
          <p:nvPr>
            <p:ph idx="5" type="subTitle"/>
          </p:nvPr>
        </p:nvSpPr>
        <p:spPr>
          <a:xfrm>
            <a:off x="917950" y="5904750"/>
            <a:ext cx="6256800" cy="906600"/>
          </a:xfrm>
          <a:prstGeom prst="rect">
            <a:avLst/>
          </a:prstGeom>
          <a:solidFill>
            <a:schemeClr val="accent3"/>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71" name="Google Shape;171;p30"/>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72" name="Google Shape;172;p30"/>
          <p:cNvSpPr txBox="1"/>
          <p:nvPr>
            <p:ph idx="7" type="subTitle"/>
          </p:nvPr>
        </p:nvSpPr>
        <p:spPr>
          <a:xfrm>
            <a:off x="9468000" y="590475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73" name="Google Shape;173;p30"/>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74" name="Google Shape;174;p3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1.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0" name="Shape 90"/>
        <p:cNvGrpSpPr/>
        <p:nvPr/>
      </p:nvGrpSpPr>
      <p:grpSpPr>
        <a:xfrm>
          <a:off x="0" y="0"/>
          <a:ext cx="0" cy="0"/>
          <a:chOff x="0" y="0"/>
          <a:chExt cx="0" cy="0"/>
        </a:xfrm>
      </p:grpSpPr>
      <p:sp>
        <p:nvSpPr>
          <p:cNvPr id="91" name="Google Shape;91;p1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92" name="Google Shape;92;p16"/>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93" name="Google Shape;93;p1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4" name="Google Shape;94;p16"/>
          <p:cNvPicPr preferRelativeResize="0"/>
          <p:nvPr/>
        </p:nvPicPr>
        <p:blipFill rotWithShape="1">
          <a:blip r:embed="rId1">
            <a:alphaModFix/>
          </a:blip>
          <a:srcRect b="0" l="0"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45.png"/><Relationship Id="rId4" Type="http://schemas.openxmlformats.org/officeDocument/2006/relationships/image" Target="../media/image42.png"/><Relationship Id="rId5" Type="http://schemas.openxmlformats.org/officeDocument/2006/relationships/image" Target="../media/image35.png"/><Relationship Id="rId6"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45.png"/><Relationship Id="rId4" Type="http://schemas.openxmlformats.org/officeDocument/2006/relationships/image" Target="../media/image42.png"/><Relationship Id="rId5"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43.png"/></Relationships>
</file>

<file path=ppt/slides/_rels/slide25.xml.rels><?xml version="1.0" encoding="UTF-8" standalone="yes"?><Relationships xmlns="http://schemas.openxmlformats.org/package/2006/relationships"><Relationship Id="rId11" Type="http://schemas.openxmlformats.org/officeDocument/2006/relationships/image" Target="../media/image54.png"/><Relationship Id="rId10" Type="http://schemas.openxmlformats.org/officeDocument/2006/relationships/image" Target="../media/image51.png"/><Relationship Id="rId12" Type="http://schemas.openxmlformats.org/officeDocument/2006/relationships/image" Target="../media/image50.png"/><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39.png"/><Relationship Id="rId4" Type="http://schemas.openxmlformats.org/officeDocument/2006/relationships/image" Target="../media/image41.png"/><Relationship Id="rId9" Type="http://schemas.openxmlformats.org/officeDocument/2006/relationships/image" Target="../media/image55.png"/><Relationship Id="rId5" Type="http://schemas.openxmlformats.org/officeDocument/2006/relationships/image" Target="../media/image48.png"/><Relationship Id="rId6" Type="http://schemas.openxmlformats.org/officeDocument/2006/relationships/image" Target="../media/image47.png"/><Relationship Id="rId7" Type="http://schemas.openxmlformats.org/officeDocument/2006/relationships/image" Target="../media/image49.png"/><Relationship Id="rId8" Type="http://schemas.openxmlformats.org/officeDocument/2006/relationships/image" Target="../media/image52.png"/></Relationships>
</file>

<file path=ppt/slides/_rels/slide26.xml.rels><?xml version="1.0" encoding="UTF-8" standalone="yes"?><Relationships xmlns="http://schemas.openxmlformats.org/package/2006/relationships"><Relationship Id="rId10" Type="http://schemas.openxmlformats.org/officeDocument/2006/relationships/image" Target="../media/image59.png"/><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60.png"/><Relationship Id="rId5" Type="http://schemas.openxmlformats.org/officeDocument/2006/relationships/image" Target="../media/image53.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s>
</file>

<file path=ppt/slides/_rels/slide3.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6.png"/><Relationship Id="rId7" Type="http://schemas.openxmlformats.org/officeDocument/2006/relationships/image" Target="../media/image15.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8" name="Shape 178"/>
        <p:cNvGrpSpPr/>
        <p:nvPr/>
      </p:nvGrpSpPr>
      <p:grpSpPr>
        <a:xfrm>
          <a:off x="0" y="0"/>
          <a:ext cx="0" cy="0"/>
          <a:chOff x="0" y="0"/>
          <a:chExt cx="0" cy="0"/>
        </a:xfrm>
      </p:grpSpPr>
      <p:sp>
        <p:nvSpPr>
          <p:cNvPr id="179" name="Google Shape;179;p31"/>
          <p:cNvSpPr txBox="1"/>
          <p:nvPr>
            <p:ph type="ctrTitle"/>
          </p:nvPr>
        </p:nvSpPr>
        <p:spPr>
          <a:xfrm>
            <a:off x="917950" y="2876300"/>
            <a:ext cx="16452000" cy="3723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6000"/>
              <a:buNone/>
            </a:pPr>
            <a:r>
              <a:rPr lang="en-GB">
                <a:solidFill>
                  <a:srgbClr val="4B3241"/>
                </a:solidFill>
              </a:rPr>
              <a:t>Talk about what you did on your own and with others (Part 1/2)</a:t>
            </a:r>
            <a:endParaRPr>
              <a:solidFill>
                <a:srgbClr val="4B3241"/>
              </a:solidFill>
            </a:endParaRPr>
          </a:p>
          <a:p>
            <a:pPr indent="-457200" lvl="0" marL="457200" marR="0" rtl="0" algn="l">
              <a:lnSpc>
                <a:spcPct val="115000"/>
              </a:lnSpc>
              <a:spcBef>
                <a:spcPts val="0"/>
              </a:spcBef>
              <a:spcAft>
                <a:spcPts val="0"/>
              </a:spcAft>
              <a:buClr>
                <a:srgbClr val="4B3241"/>
              </a:buClr>
              <a:buSzPts val="6000"/>
              <a:buChar char="-"/>
            </a:pPr>
            <a:r>
              <a:rPr lang="en-GB">
                <a:solidFill>
                  <a:srgbClr val="4B3241"/>
                </a:solidFill>
              </a:rPr>
              <a:t> </a:t>
            </a:r>
            <a:r>
              <a:rPr lang="en-GB" sz="5400">
                <a:solidFill>
                  <a:srgbClr val="4B3241"/>
                </a:solidFill>
              </a:rPr>
              <a:t>Perfect Tense (weak and strong) + haben</a:t>
            </a:r>
            <a:endParaRPr sz="5400">
              <a:solidFill>
                <a:srgbClr val="4B3241"/>
              </a:solidFill>
            </a:endParaRPr>
          </a:p>
          <a:p>
            <a:pPr indent="0" lvl="0" marL="0" marR="0" rtl="0" algn="l">
              <a:lnSpc>
                <a:spcPct val="115000"/>
              </a:lnSpc>
              <a:spcBef>
                <a:spcPts val="0"/>
              </a:spcBef>
              <a:spcAft>
                <a:spcPts val="0"/>
              </a:spcAft>
              <a:buSzPts val="6000"/>
              <a:buNone/>
            </a:pPr>
            <a:r>
              <a:rPr lang="en-GB" sz="5400">
                <a:solidFill>
                  <a:srgbClr val="4B3241"/>
                </a:solidFill>
              </a:rPr>
              <a:t>    1</a:t>
            </a:r>
            <a:r>
              <a:rPr lang="en-GB" sz="4100">
                <a:solidFill>
                  <a:srgbClr val="4B3241"/>
                </a:solidFill>
              </a:rPr>
              <a:t>st</a:t>
            </a:r>
            <a:r>
              <a:rPr lang="en-GB" sz="5400">
                <a:solidFill>
                  <a:srgbClr val="4B3241"/>
                </a:solidFill>
              </a:rPr>
              <a:t> person singular and plural</a:t>
            </a:r>
            <a:endParaRPr sz="5400">
              <a:solidFill>
                <a:srgbClr val="4B3241"/>
              </a:solidFill>
            </a:endParaRPr>
          </a:p>
          <a:p>
            <a:pPr indent="0" lvl="0" marL="0" marR="0" rtl="0" algn="l">
              <a:lnSpc>
                <a:spcPct val="115000"/>
              </a:lnSpc>
              <a:spcBef>
                <a:spcPts val="0"/>
              </a:spcBef>
              <a:spcAft>
                <a:spcPts val="0"/>
              </a:spcAft>
              <a:buSzPts val="6000"/>
              <a:buNone/>
            </a:pPr>
            <a:r>
              <a:t/>
            </a:r>
            <a:endParaRPr sz="5400">
              <a:solidFill>
                <a:srgbClr val="4B3241"/>
              </a:solidFill>
            </a:endParaRPr>
          </a:p>
          <a:p>
            <a:pPr indent="0" lvl="0" marL="0" marR="0" rtl="0" algn="l">
              <a:lnSpc>
                <a:spcPct val="115000"/>
              </a:lnSpc>
              <a:spcBef>
                <a:spcPts val="0"/>
              </a:spcBef>
              <a:spcAft>
                <a:spcPts val="0"/>
              </a:spcAft>
              <a:buSzPts val="6000"/>
              <a:buNone/>
            </a:pPr>
            <a:r>
              <a:rPr lang="en-GB" sz="5400">
                <a:solidFill>
                  <a:srgbClr val="4B3241"/>
                </a:solidFill>
              </a:rPr>
              <a:t>Downloadable Resource</a:t>
            </a:r>
            <a:endParaRPr sz="5400">
              <a:solidFill>
                <a:srgbClr val="4B3241"/>
              </a:solidFill>
            </a:endParaRPr>
          </a:p>
        </p:txBody>
      </p:sp>
      <p:sp>
        <p:nvSpPr>
          <p:cNvPr id="180" name="Google Shape;180;p31"/>
          <p:cNvSpPr txBox="1"/>
          <p:nvPr>
            <p:ph idx="1" type="subTitle"/>
          </p:nvPr>
        </p:nvSpPr>
        <p:spPr>
          <a:xfrm>
            <a:off x="917950" y="890050"/>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b="1" lang="en-GB">
                <a:solidFill>
                  <a:srgbClr val="4B3241"/>
                </a:solidFill>
              </a:rPr>
              <a:t>German</a:t>
            </a:r>
            <a:endParaRPr b="1">
              <a:solidFill>
                <a:srgbClr val="4B3241"/>
              </a:solidFill>
            </a:endParaRPr>
          </a:p>
        </p:txBody>
      </p:sp>
      <p:sp>
        <p:nvSpPr>
          <p:cNvPr id="181" name="Google Shape;181;p31"/>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a:solidFill>
                  <a:srgbClr val="4B3241"/>
                </a:solidFill>
              </a:rPr>
              <a:t>Frau Conboy</a:t>
            </a:r>
            <a:endParaRPr>
              <a:solidFill>
                <a:srgbClr val="4B3241"/>
              </a:solidFill>
            </a:endParaRPr>
          </a:p>
        </p:txBody>
      </p:sp>
      <p:sp>
        <p:nvSpPr>
          <p:cNvPr id="182" name="Google Shape;182;p31"/>
          <p:cNvSpPr/>
          <p:nvPr/>
        </p:nvSpPr>
        <p:spPr>
          <a:xfrm>
            <a:off x="17222925" y="8786825"/>
            <a:ext cx="1065000" cy="1500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0"/>
          <p:cNvSpPr txBox="1"/>
          <p:nvPr/>
        </p:nvSpPr>
        <p:spPr>
          <a:xfrm>
            <a:off x="1088825" y="844400"/>
            <a:ext cx="16421400" cy="12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0"/>
              <a:buFont typeface="Arial"/>
              <a:buNone/>
            </a:pPr>
            <a:r>
              <a:rPr b="1" i="0" lang="en-GB" sz="7000" u="none" cap="none" strike="noStrike">
                <a:solidFill>
                  <a:srgbClr val="000000"/>
                </a:solidFill>
                <a:latin typeface="Montserrat"/>
                <a:ea typeface="Montserrat"/>
                <a:cs typeface="Montserrat"/>
                <a:sym typeface="Montserrat"/>
              </a:rPr>
              <a:t>Ich habe Pizza gebacken.</a:t>
            </a:r>
            <a:endParaRPr b="1" i="0" sz="7000" u="none" cap="none" strike="noStrike">
              <a:solidFill>
                <a:srgbClr val="000000"/>
              </a:solidFill>
              <a:latin typeface="Montserrat"/>
              <a:ea typeface="Montserrat"/>
              <a:cs typeface="Montserrat"/>
              <a:sym typeface="Montserrat"/>
            </a:endParaRPr>
          </a:p>
        </p:txBody>
      </p:sp>
      <p:sp>
        <p:nvSpPr>
          <p:cNvPr id="309" name="Google Shape;309;p40"/>
          <p:cNvSpPr txBox="1"/>
          <p:nvPr/>
        </p:nvSpPr>
        <p:spPr>
          <a:xfrm>
            <a:off x="1199950" y="2422100"/>
            <a:ext cx="15333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I</a:t>
            </a:r>
            <a:endParaRPr b="0" i="0" sz="6000" u="none" cap="none" strike="noStrike">
              <a:solidFill>
                <a:srgbClr val="000000"/>
              </a:solidFill>
              <a:latin typeface="Montserrat"/>
              <a:ea typeface="Montserrat"/>
              <a:cs typeface="Montserrat"/>
              <a:sym typeface="Montserrat"/>
            </a:endParaRPr>
          </a:p>
        </p:txBody>
      </p:sp>
      <p:sp>
        <p:nvSpPr>
          <p:cNvPr id="310" name="Google Shape;310;p40"/>
          <p:cNvSpPr txBox="1"/>
          <p:nvPr/>
        </p:nvSpPr>
        <p:spPr>
          <a:xfrm>
            <a:off x="2952275" y="2422100"/>
            <a:ext cx="2225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have</a:t>
            </a:r>
            <a:endParaRPr b="0" i="0" sz="6000" u="none" cap="none" strike="noStrike">
              <a:solidFill>
                <a:srgbClr val="000000"/>
              </a:solidFill>
              <a:latin typeface="Montserrat"/>
              <a:ea typeface="Montserrat"/>
              <a:cs typeface="Montserrat"/>
              <a:sym typeface="Montserrat"/>
            </a:endParaRPr>
          </a:p>
        </p:txBody>
      </p:sp>
      <p:sp>
        <p:nvSpPr>
          <p:cNvPr id="311" name="Google Shape;311;p40"/>
          <p:cNvSpPr txBox="1"/>
          <p:nvPr/>
        </p:nvSpPr>
        <p:spPr>
          <a:xfrm>
            <a:off x="8707525" y="2408000"/>
            <a:ext cx="39807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pizza</a:t>
            </a:r>
            <a:endParaRPr b="0" i="0" sz="6000" u="none" cap="none" strike="noStrike">
              <a:solidFill>
                <a:srgbClr val="000000"/>
              </a:solidFill>
              <a:latin typeface="Montserrat"/>
              <a:ea typeface="Montserrat"/>
              <a:cs typeface="Montserrat"/>
              <a:sym typeface="Montserrat"/>
            </a:endParaRPr>
          </a:p>
        </p:txBody>
      </p:sp>
      <p:sp>
        <p:nvSpPr>
          <p:cNvPr id="312" name="Google Shape;312;p40"/>
          <p:cNvSpPr txBox="1"/>
          <p:nvPr/>
        </p:nvSpPr>
        <p:spPr>
          <a:xfrm>
            <a:off x="5396400" y="2408000"/>
            <a:ext cx="3092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baked</a:t>
            </a:r>
            <a:endParaRPr b="0" i="0" sz="6000" u="none" cap="none" strike="noStrike">
              <a:solidFill>
                <a:srgbClr val="000000"/>
              </a:solidFill>
              <a:latin typeface="Montserrat"/>
              <a:ea typeface="Montserrat"/>
              <a:cs typeface="Montserrat"/>
              <a:sym typeface="Montserrat"/>
            </a:endParaRPr>
          </a:p>
        </p:txBody>
      </p:sp>
      <p:sp>
        <p:nvSpPr>
          <p:cNvPr id="313" name="Google Shape;313;p40"/>
          <p:cNvSpPr txBox="1"/>
          <p:nvPr/>
        </p:nvSpPr>
        <p:spPr>
          <a:xfrm>
            <a:off x="1198313" y="4054500"/>
            <a:ext cx="15333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I</a:t>
            </a:r>
            <a:endParaRPr b="0" i="0" sz="6000" u="none" cap="none" strike="noStrike">
              <a:solidFill>
                <a:srgbClr val="000000"/>
              </a:solidFill>
              <a:latin typeface="Montserrat"/>
              <a:ea typeface="Montserrat"/>
              <a:cs typeface="Montserrat"/>
              <a:sym typeface="Montserrat"/>
            </a:endParaRPr>
          </a:p>
        </p:txBody>
      </p:sp>
      <p:sp>
        <p:nvSpPr>
          <p:cNvPr id="314" name="Google Shape;314;p40"/>
          <p:cNvSpPr txBox="1"/>
          <p:nvPr/>
        </p:nvSpPr>
        <p:spPr>
          <a:xfrm>
            <a:off x="2950638" y="4054500"/>
            <a:ext cx="2225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have</a:t>
            </a:r>
            <a:endParaRPr b="0" i="0" sz="6000" u="none" cap="none" strike="noStrike">
              <a:solidFill>
                <a:srgbClr val="000000"/>
              </a:solidFill>
              <a:latin typeface="Montserrat"/>
              <a:ea typeface="Montserrat"/>
              <a:cs typeface="Montserrat"/>
              <a:sym typeface="Montserrat"/>
            </a:endParaRPr>
          </a:p>
        </p:txBody>
      </p:sp>
      <p:sp>
        <p:nvSpPr>
          <p:cNvPr id="315" name="Google Shape;315;p40"/>
          <p:cNvSpPr txBox="1"/>
          <p:nvPr/>
        </p:nvSpPr>
        <p:spPr>
          <a:xfrm>
            <a:off x="8705888" y="4040400"/>
            <a:ext cx="39807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pizza</a:t>
            </a:r>
            <a:endParaRPr b="0" i="0" sz="6000" u="none" cap="none" strike="noStrike">
              <a:solidFill>
                <a:srgbClr val="000000"/>
              </a:solidFill>
              <a:latin typeface="Montserrat"/>
              <a:ea typeface="Montserrat"/>
              <a:cs typeface="Montserrat"/>
              <a:sym typeface="Montserrat"/>
            </a:endParaRPr>
          </a:p>
        </p:txBody>
      </p:sp>
      <p:sp>
        <p:nvSpPr>
          <p:cNvPr id="316" name="Google Shape;316;p40"/>
          <p:cNvSpPr txBox="1"/>
          <p:nvPr/>
        </p:nvSpPr>
        <p:spPr>
          <a:xfrm>
            <a:off x="5394763" y="4040400"/>
            <a:ext cx="3092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baked</a:t>
            </a:r>
            <a:endParaRPr b="0" i="0" sz="6000" u="none" cap="none" strike="noStrike">
              <a:solidFill>
                <a:srgbClr val="000000"/>
              </a:solidFill>
              <a:latin typeface="Montserrat"/>
              <a:ea typeface="Montserrat"/>
              <a:cs typeface="Montserrat"/>
              <a:sym typeface="Montserrat"/>
            </a:endParaRPr>
          </a:p>
        </p:txBody>
      </p:sp>
      <p:pic>
        <p:nvPicPr>
          <p:cNvPr id="317" name="Google Shape;317;p40"/>
          <p:cNvPicPr preferRelativeResize="0"/>
          <p:nvPr/>
        </p:nvPicPr>
        <p:blipFill rotWithShape="1">
          <a:blip r:embed="rId3">
            <a:alphaModFix/>
          </a:blip>
          <a:srcRect b="0" l="0" r="0" t="0"/>
          <a:stretch/>
        </p:blipFill>
        <p:spPr>
          <a:xfrm>
            <a:off x="13433445" y="1100055"/>
            <a:ext cx="3092101" cy="30945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1"/>
          <p:cNvSpPr txBox="1"/>
          <p:nvPr/>
        </p:nvSpPr>
        <p:spPr>
          <a:xfrm>
            <a:off x="1088825" y="844400"/>
            <a:ext cx="16421400" cy="12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0"/>
              <a:buFont typeface="Arial"/>
              <a:buNone/>
            </a:pPr>
            <a:r>
              <a:rPr b="1" i="0" lang="en-GB" sz="7000" u="none" cap="none" strike="noStrike">
                <a:solidFill>
                  <a:srgbClr val="000000"/>
                </a:solidFill>
                <a:latin typeface="Montserrat"/>
                <a:ea typeface="Montserrat"/>
                <a:cs typeface="Montserrat"/>
                <a:sym typeface="Montserrat"/>
              </a:rPr>
              <a:t>Ich habe Pizza gegessen.</a:t>
            </a:r>
            <a:endParaRPr b="1" i="0" sz="7000" u="none" cap="none" strike="noStrike">
              <a:solidFill>
                <a:srgbClr val="000000"/>
              </a:solidFill>
              <a:latin typeface="Montserrat"/>
              <a:ea typeface="Montserrat"/>
              <a:cs typeface="Montserrat"/>
              <a:sym typeface="Montserrat"/>
            </a:endParaRPr>
          </a:p>
        </p:txBody>
      </p:sp>
      <p:sp>
        <p:nvSpPr>
          <p:cNvPr id="323" name="Google Shape;323;p41"/>
          <p:cNvSpPr txBox="1"/>
          <p:nvPr/>
        </p:nvSpPr>
        <p:spPr>
          <a:xfrm>
            <a:off x="1199950" y="2422100"/>
            <a:ext cx="15333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I</a:t>
            </a:r>
            <a:endParaRPr b="0" i="0" sz="6000" u="none" cap="none" strike="noStrike">
              <a:solidFill>
                <a:srgbClr val="000000"/>
              </a:solidFill>
              <a:latin typeface="Montserrat"/>
              <a:ea typeface="Montserrat"/>
              <a:cs typeface="Montserrat"/>
              <a:sym typeface="Montserrat"/>
            </a:endParaRPr>
          </a:p>
        </p:txBody>
      </p:sp>
      <p:sp>
        <p:nvSpPr>
          <p:cNvPr id="324" name="Google Shape;324;p41"/>
          <p:cNvSpPr txBox="1"/>
          <p:nvPr/>
        </p:nvSpPr>
        <p:spPr>
          <a:xfrm>
            <a:off x="2952275" y="2422100"/>
            <a:ext cx="2225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have</a:t>
            </a:r>
            <a:endParaRPr b="0" i="0" sz="6000" u="none" cap="none" strike="noStrike">
              <a:solidFill>
                <a:srgbClr val="000000"/>
              </a:solidFill>
              <a:latin typeface="Montserrat"/>
              <a:ea typeface="Montserrat"/>
              <a:cs typeface="Montserrat"/>
              <a:sym typeface="Montserrat"/>
            </a:endParaRPr>
          </a:p>
        </p:txBody>
      </p:sp>
      <p:sp>
        <p:nvSpPr>
          <p:cNvPr id="325" name="Google Shape;325;p41"/>
          <p:cNvSpPr txBox="1"/>
          <p:nvPr/>
        </p:nvSpPr>
        <p:spPr>
          <a:xfrm>
            <a:off x="8707525" y="2408000"/>
            <a:ext cx="39807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pizza</a:t>
            </a:r>
            <a:endParaRPr b="0" i="0" sz="6000" u="none" cap="none" strike="noStrike">
              <a:solidFill>
                <a:srgbClr val="000000"/>
              </a:solidFill>
              <a:latin typeface="Montserrat"/>
              <a:ea typeface="Montserrat"/>
              <a:cs typeface="Montserrat"/>
              <a:sym typeface="Montserrat"/>
            </a:endParaRPr>
          </a:p>
        </p:txBody>
      </p:sp>
      <p:sp>
        <p:nvSpPr>
          <p:cNvPr id="326" name="Google Shape;326;p41"/>
          <p:cNvSpPr txBox="1"/>
          <p:nvPr/>
        </p:nvSpPr>
        <p:spPr>
          <a:xfrm>
            <a:off x="5396400" y="2408000"/>
            <a:ext cx="3092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eaten</a:t>
            </a:r>
            <a:endParaRPr b="0" i="0" sz="6000" u="none" cap="none" strike="noStrike">
              <a:solidFill>
                <a:srgbClr val="000000"/>
              </a:solidFill>
              <a:latin typeface="Montserrat"/>
              <a:ea typeface="Montserrat"/>
              <a:cs typeface="Montserrat"/>
              <a:sym typeface="Montserrat"/>
            </a:endParaRPr>
          </a:p>
        </p:txBody>
      </p:sp>
      <p:sp>
        <p:nvSpPr>
          <p:cNvPr id="327" name="Google Shape;327;p41"/>
          <p:cNvSpPr txBox="1"/>
          <p:nvPr/>
        </p:nvSpPr>
        <p:spPr>
          <a:xfrm>
            <a:off x="1198313" y="4054500"/>
            <a:ext cx="15333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I</a:t>
            </a:r>
            <a:endParaRPr b="0" i="0" sz="6000" u="none" cap="none" strike="noStrike">
              <a:solidFill>
                <a:srgbClr val="000000"/>
              </a:solidFill>
              <a:latin typeface="Montserrat"/>
              <a:ea typeface="Montserrat"/>
              <a:cs typeface="Montserrat"/>
              <a:sym typeface="Montserrat"/>
            </a:endParaRPr>
          </a:p>
        </p:txBody>
      </p:sp>
      <p:sp>
        <p:nvSpPr>
          <p:cNvPr id="328" name="Google Shape;328;p41"/>
          <p:cNvSpPr txBox="1"/>
          <p:nvPr/>
        </p:nvSpPr>
        <p:spPr>
          <a:xfrm>
            <a:off x="6265013" y="4054500"/>
            <a:ext cx="39807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pizza</a:t>
            </a:r>
            <a:endParaRPr b="0" i="0" sz="6000" u="none" cap="none" strike="noStrike">
              <a:solidFill>
                <a:srgbClr val="000000"/>
              </a:solidFill>
              <a:latin typeface="Montserrat"/>
              <a:ea typeface="Montserrat"/>
              <a:cs typeface="Montserrat"/>
              <a:sym typeface="Montserrat"/>
            </a:endParaRPr>
          </a:p>
        </p:txBody>
      </p:sp>
      <p:sp>
        <p:nvSpPr>
          <p:cNvPr id="329" name="Google Shape;329;p41"/>
          <p:cNvSpPr txBox="1"/>
          <p:nvPr/>
        </p:nvSpPr>
        <p:spPr>
          <a:xfrm>
            <a:off x="2952263" y="4054500"/>
            <a:ext cx="3092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ate</a:t>
            </a:r>
            <a:endParaRPr b="0" i="0" sz="6000" u="none" cap="none" strike="noStrike">
              <a:solidFill>
                <a:srgbClr val="000000"/>
              </a:solidFill>
              <a:latin typeface="Montserrat"/>
              <a:ea typeface="Montserrat"/>
              <a:cs typeface="Montserrat"/>
              <a:sym typeface="Montserrat"/>
            </a:endParaRPr>
          </a:p>
        </p:txBody>
      </p:sp>
      <p:pic>
        <p:nvPicPr>
          <p:cNvPr id="330" name="Google Shape;330;p41"/>
          <p:cNvPicPr preferRelativeResize="0"/>
          <p:nvPr/>
        </p:nvPicPr>
        <p:blipFill rotWithShape="1">
          <a:blip r:embed="rId3">
            <a:alphaModFix/>
          </a:blip>
          <a:srcRect b="0" l="0" r="0" t="0"/>
          <a:stretch/>
        </p:blipFill>
        <p:spPr>
          <a:xfrm>
            <a:off x="13433445" y="1100055"/>
            <a:ext cx="3092101" cy="30945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2"/>
          <p:cNvSpPr txBox="1"/>
          <p:nvPr/>
        </p:nvSpPr>
        <p:spPr>
          <a:xfrm>
            <a:off x="1088825" y="844400"/>
            <a:ext cx="16421400" cy="12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0"/>
              <a:buFont typeface="Arial"/>
              <a:buNone/>
            </a:pPr>
            <a:r>
              <a:rPr b="1" i="0" lang="en-GB" sz="7000" u="none" cap="none" strike="noStrike">
                <a:solidFill>
                  <a:srgbClr val="000000"/>
                </a:solidFill>
                <a:latin typeface="Montserrat"/>
                <a:ea typeface="Montserrat"/>
                <a:cs typeface="Montserrat"/>
                <a:sym typeface="Montserrat"/>
              </a:rPr>
              <a:t>Ich habe Cola getrunken.</a:t>
            </a:r>
            <a:endParaRPr b="1" i="0" sz="7000" u="none" cap="none" strike="noStrike">
              <a:solidFill>
                <a:srgbClr val="000000"/>
              </a:solidFill>
              <a:latin typeface="Montserrat"/>
              <a:ea typeface="Montserrat"/>
              <a:cs typeface="Montserrat"/>
              <a:sym typeface="Montserrat"/>
            </a:endParaRPr>
          </a:p>
        </p:txBody>
      </p:sp>
      <p:sp>
        <p:nvSpPr>
          <p:cNvPr id="336" name="Google Shape;336;p42"/>
          <p:cNvSpPr txBox="1"/>
          <p:nvPr/>
        </p:nvSpPr>
        <p:spPr>
          <a:xfrm>
            <a:off x="1199950" y="2422100"/>
            <a:ext cx="15333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I</a:t>
            </a:r>
            <a:endParaRPr b="0" i="0" sz="6000" u="none" cap="none" strike="noStrike">
              <a:solidFill>
                <a:srgbClr val="000000"/>
              </a:solidFill>
              <a:latin typeface="Montserrat"/>
              <a:ea typeface="Montserrat"/>
              <a:cs typeface="Montserrat"/>
              <a:sym typeface="Montserrat"/>
            </a:endParaRPr>
          </a:p>
        </p:txBody>
      </p:sp>
      <p:sp>
        <p:nvSpPr>
          <p:cNvPr id="337" name="Google Shape;337;p42"/>
          <p:cNvSpPr txBox="1"/>
          <p:nvPr/>
        </p:nvSpPr>
        <p:spPr>
          <a:xfrm>
            <a:off x="2952275" y="2422100"/>
            <a:ext cx="2225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have</a:t>
            </a:r>
            <a:endParaRPr b="0" i="0" sz="6000" u="none" cap="none" strike="noStrike">
              <a:solidFill>
                <a:srgbClr val="000000"/>
              </a:solidFill>
              <a:latin typeface="Montserrat"/>
              <a:ea typeface="Montserrat"/>
              <a:cs typeface="Montserrat"/>
              <a:sym typeface="Montserrat"/>
            </a:endParaRPr>
          </a:p>
        </p:txBody>
      </p:sp>
      <p:sp>
        <p:nvSpPr>
          <p:cNvPr id="338" name="Google Shape;338;p42"/>
          <p:cNvSpPr txBox="1"/>
          <p:nvPr/>
        </p:nvSpPr>
        <p:spPr>
          <a:xfrm>
            <a:off x="8707525" y="2408000"/>
            <a:ext cx="39807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cola</a:t>
            </a:r>
            <a:endParaRPr b="0" i="0" sz="6000" u="none" cap="none" strike="noStrike">
              <a:solidFill>
                <a:srgbClr val="000000"/>
              </a:solidFill>
              <a:latin typeface="Montserrat"/>
              <a:ea typeface="Montserrat"/>
              <a:cs typeface="Montserrat"/>
              <a:sym typeface="Montserrat"/>
            </a:endParaRPr>
          </a:p>
        </p:txBody>
      </p:sp>
      <p:sp>
        <p:nvSpPr>
          <p:cNvPr id="339" name="Google Shape;339;p42"/>
          <p:cNvSpPr txBox="1"/>
          <p:nvPr/>
        </p:nvSpPr>
        <p:spPr>
          <a:xfrm>
            <a:off x="5396400" y="2408000"/>
            <a:ext cx="3092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drunk</a:t>
            </a:r>
            <a:endParaRPr b="0" i="0" sz="6000" u="none" cap="none" strike="noStrike">
              <a:solidFill>
                <a:srgbClr val="000000"/>
              </a:solidFill>
              <a:latin typeface="Montserrat"/>
              <a:ea typeface="Montserrat"/>
              <a:cs typeface="Montserrat"/>
              <a:sym typeface="Montserrat"/>
            </a:endParaRPr>
          </a:p>
        </p:txBody>
      </p:sp>
      <p:sp>
        <p:nvSpPr>
          <p:cNvPr id="340" name="Google Shape;340;p42"/>
          <p:cNvSpPr txBox="1"/>
          <p:nvPr/>
        </p:nvSpPr>
        <p:spPr>
          <a:xfrm>
            <a:off x="1198313" y="4054500"/>
            <a:ext cx="15333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I</a:t>
            </a:r>
            <a:endParaRPr b="0" i="0" sz="6000" u="none" cap="none" strike="noStrike">
              <a:solidFill>
                <a:srgbClr val="000000"/>
              </a:solidFill>
              <a:latin typeface="Montserrat"/>
              <a:ea typeface="Montserrat"/>
              <a:cs typeface="Montserrat"/>
              <a:sym typeface="Montserrat"/>
            </a:endParaRPr>
          </a:p>
        </p:txBody>
      </p:sp>
      <p:sp>
        <p:nvSpPr>
          <p:cNvPr id="341" name="Google Shape;341;p42"/>
          <p:cNvSpPr txBox="1"/>
          <p:nvPr/>
        </p:nvSpPr>
        <p:spPr>
          <a:xfrm>
            <a:off x="6265013" y="4054500"/>
            <a:ext cx="39807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cola</a:t>
            </a:r>
            <a:endParaRPr b="0" i="0" sz="6000" u="none" cap="none" strike="noStrike">
              <a:solidFill>
                <a:srgbClr val="000000"/>
              </a:solidFill>
              <a:latin typeface="Montserrat"/>
              <a:ea typeface="Montserrat"/>
              <a:cs typeface="Montserrat"/>
              <a:sym typeface="Montserrat"/>
            </a:endParaRPr>
          </a:p>
        </p:txBody>
      </p:sp>
      <p:sp>
        <p:nvSpPr>
          <p:cNvPr id="342" name="Google Shape;342;p42"/>
          <p:cNvSpPr txBox="1"/>
          <p:nvPr/>
        </p:nvSpPr>
        <p:spPr>
          <a:xfrm>
            <a:off x="2952263" y="4054500"/>
            <a:ext cx="3092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drank</a:t>
            </a:r>
            <a:endParaRPr b="0" i="0" sz="6000" u="none" cap="none" strike="noStrike">
              <a:solidFill>
                <a:srgbClr val="000000"/>
              </a:solidFill>
              <a:latin typeface="Montserrat"/>
              <a:ea typeface="Montserrat"/>
              <a:cs typeface="Montserrat"/>
              <a:sym typeface="Montserrat"/>
            </a:endParaRPr>
          </a:p>
        </p:txBody>
      </p:sp>
      <p:pic>
        <p:nvPicPr>
          <p:cNvPr id="343" name="Google Shape;343;p42"/>
          <p:cNvPicPr preferRelativeResize="0"/>
          <p:nvPr/>
        </p:nvPicPr>
        <p:blipFill rotWithShape="1">
          <a:blip r:embed="rId3">
            <a:alphaModFix/>
          </a:blip>
          <a:srcRect b="0" l="0" r="0" t="0"/>
          <a:stretch/>
        </p:blipFill>
        <p:spPr>
          <a:xfrm>
            <a:off x="13338450" y="1031728"/>
            <a:ext cx="2225099" cy="38697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3"/>
          <p:cNvSpPr txBox="1"/>
          <p:nvPr/>
        </p:nvSpPr>
        <p:spPr>
          <a:xfrm>
            <a:off x="488875" y="377750"/>
            <a:ext cx="17176800" cy="1044300"/>
          </a:xfrm>
          <a:prstGeom prst="rect">
            <a:avLst/>
          </a:prstGeom>
          <a:solidFill>
            <a:srgbClr val="D9D9D9"/>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chemeClr val="dk2"/>
                </a:solidFill>
                <a:latin typeface="Montserrat"/>
                <a:ea typeface="Montserrat"/>
                <a:cs typeface="Montserrat"/>
                <a:sym typeface="Montserrat"/>
              </a:rPr>
              <a:t>The Perfect Tense with strong verbs + haben (</a:t>
            </a:r>
            <a:r>
              <a:rPr b="1" i="1" lang="en-GB" sz="4000" u="none" cap="none" strike="noStrike">
                <a:solidFill>
                  <a:schemeClr val="dk2"/>
                </a:solidFill>
                <a:latin typeface="Montserrat"/>
                <a:ea typeface="Montserrat"/>
                <a:cs typeface="Montserrat"/>
                <a:sym typeface="Montserrat"/>
              </a:rPr>
              <a:t>ich</a:t>
            </a:r>
            <a:r>
              <a:rPr b="1" i="0" lang="en-GB" sz="4000" u="none" cap="none" strike="noStrike">
                <a:solidFill>
                  <a:schemeClr val="dk2"/>
                </a:solidFill>
                <a:latin typeface="Montserrat"/>
                <a:ea typeface="Montserrat"/>
                <a:cs typeface="Montserrat"/>
                <a:sym typeface="Montserrat"/>
              </a:rPr>
              <a:t> and </a:t>
            </a:r>
            <a:r>
              <a:rPr b="1" i="1" lang="en-GB" sz="4000" u="none" cap="none" strike="noStrike">
                <a:solidFill>
                  <a:schemeClr val="dk2"/>
                </a:solidFill>
                <a:latin typeface="Montserrat"/>
                <a:ea typeface="Montserrat"/>
                <a:cs typeface="Montserrat"/>
                <a:sym typeface="Montserrat"/>
              </a:rPr>
              <a:t>wir</a:t>
            </a:r>
            <a:r>
              <a:rPr b="1" i="0" lang="en-GB" sz="4000" u="none" cap="none" strike="noStrike">
                <a:solidFill>
                  <a:schemeClr val="dk2"/>
                </a:solidFill>
                <a:latin typeface="Montserrat"/>
                <a:ea typeface="Montserrat"/>
                <a:cs typeface="Montserrat"/>
                <a:sym typeface="Montserrat"/>
              </a:rPr>
              <a:t>)</a:t>
            </a:r>
            <a:endParaRPr b="1" i="0" sz="4000" u="none" cap="none" strike="noStrike">
              <a:solidFill>
                <a:schemeClr val="dk2"/>
              </a:solidFill>
              <a:latin typeface="Montserrat"/>
              <a:ea typeface="Montserrat"/>
              <a:cs typeface="Montserrat"/>
              <a:sym typeface="Montserrat"/>
            </a:endParaRPr>
          </a:p>
        </p:txBody>
      </p:sp>
      <p:sp>
        <p:nvSpPr>
          <p:cNvPr id="349" name="Google Shape;349;p43"/>
          <p:cNvSpPr txBox="1"/>
          <p:nvPr/>
        </p:nvSpPr>
        <p:spPr>
          <a:xfrm>
            <a:off x="488875" y="1557200"/>
            <a:ext cx="17176800" cy="7281300"/>
          </a:xfrm>
          <a:prstGeom prst="rect">
            <a:avLst/>
          </a:prstGeom>
          <a:no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dk2"/>
                </a:solidFill>
                <a:latin typeface="Montserrat"/>
                <a:ea typeface="Montserrat"/>
                <a:cs typeface="Montserrat"/>
                <a:sym typeface="Montserrat"/>
              </a:rPr>
              <a:t>Past participle of </a:t>
            </a:r>
            <a:r>
              <a:rPr b="1" i="0" lang="en-GB" sz="3600" u="none" cap="none" strike="noStrike">
                <a:solidFill>
                  <a:schemeClr val="dk2"/>
                </a:solidFill>
                <a:latin typeface="Montserrat"/>
                <a:ea typeface="Montserrat"/>
                <a:cs typeface="Montserrat"/>
                <a:sym typeface="Montserrat"/>
              </a:rPr>
              <a:t>strong verbs</a:t>
            </a:r>
            <a:r>
              <a:rPr b="0" i="0" lang="en-GB" sz="3600" u="none" cap="none" strike="noStrike">
                <a:solidFill>
                  <a:schemeClr val="dk2"/>
                </a:solidFill>
                <a:latin typeface="Montserrat"/>
                <a:ea typeface="Montserrat"/>
                <a:cs typeface="Montserrat"/>
                <a:sym typeface="Montserrat"/>
              </a:rPr>
              <a:t> in German sandwich the stem with </a:t>
            </a:r>
            <a:r>
              <a:rPr b="1" i="0" lang="en-GB" sz="3600" u="none" cap="none" strike="noStrike">
                <a:solidFill>
                  <a:schemeClr val="dk2"/>
                </a:solidFill>
                <a:latin typeface="Montserrat"/>
                <a:ea typeface="Montserrat"/>
                <a:cs typeface="Montserrat"/>
                <a:sym typeface="Montserrat"/>
              </a:rPr>
              <a:t>ge- </a:t>
            </a:r>
            <a:r>
              <a:rPr b="0" i="0" lang="en-GB" sz="3600" u="none" cap="none" strike="noStrike">
                <a:solidFill>
                  <a:schemeClr val="dk2"/>
                </a:solidFill>
                <a:latin typeface="Montserrat"/>
                <a:ea typeface="Montserrat"/>
                <a:cs typeface="Montserrat"/>
                <a:sym typeface="Montserrat"/>
              </a:rPr>
              <a:t>and </a:t>
            </a:r>
            <a:r>
              <a:rPr b="1" i="0" lang="en-GB" sz="3600" u="none" cap="none" strike="noStrike">
                <a:solidFill>
                  <a:schemeClr val="dk2"/>
                </a:solidFill>
                <a:latin typeface="Montserrat"/>
                <a:ea typeface="Montserrat"/>
                <a:cs typeface="Montserrat"/>
                <a:sym typeface="Montserrat"/>
              </a:rPr>
              <a:t>-en</a:t>
            </a:r>
            <a:r>
              <a:rPr b="0" i="0" lang="en-GB" sz="3600" u="none" cap="none" strike="noStrike">
                <a:solidFill>
                  <a:schemeClr val="dk2"/>
                </a:solidFill>
                <a:latin typeface="Montserrat"/>
                <a:ea typeface="Montserrat"/>
                <a:cs typeface="Montserrat"/>
                <a:sym typeface="Montserrat"/>
              </a:rPr>
              <a:t> to make the </a:t>
            </a:r>
            <a:r>
              <a:rPr b="1" i="0" lang="en-GB" sz="3600" u="none" cap="none" strike="noStrike">
                <a:solidFill>
                  <a:schemeClr val="dk2"/>
                </a:solidFill>
                <a:latin typeface="Montserrat"/>
                <a:ea typeface="Montserrat"/>
                <a:cs typeface="Montserrat"/>
                <a:sym typeface="Montserrat"/>
              </a:rPr>
              <a:t>past participle</a:t>
            </a:r>
            <a:r>
              <a:rPr b="0" i="0" lang="en-GB" sz="3600" u="none" cap="none" strike="noStrike">
                <a:solidFill>
                  <a:schemeClr val="dk2"/>
                </a:solidFill>
                <a:latin typeface="Montserrat"/>
                <a:ea typeface="Montserrat"/>
                <a:cs typeface="Montserrat"/>
                <a:sym typeface="Montserrat"/>
              </a:rPr>
              <a:t>:</a:t>
            </a:r>
            <a:endParaRPr b="0" i="0" sz="3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chemeClr val="dk2"/>
                </a:solidFill>
                <a:latin typeface="Montserrat"/>
                <a:ea typeface="Montserrat"/>
                <a:cs typeface="Montserrat"/>
                <a:sym typeface="Montserrat"/>
              </a:rPr>
              <a:t>Ich </a:t>
            </a:r>
            <a:r>
              <a:rPr b="1" i="0" lang="en-GB" sz="3400" u="none" cap="none" strike="noStrike">
                <a:solidFill>
                  <a:schemeClr val="dk2"/>
                </a:solidFill>
                <a:latin typeface="Montserrat"/>
                <a:ea typeface="Montserrat"/>
                <a:cs typeface="Montserrat"/>
                <a:sym typeface="Montserrat"/>
              </a:rPr>
              <a:t>habe</a:t>
            </a:r>
            <a:r>
              <a:rPr b="0" i="0" lang="en-GB" sz="3400" u="none" cap="none" strike="noStrike">
                <a:solidFill>
                  <a:schemeClr val="dk2"/>
                </a:solidFill>
                <a:latin typeface="Montserrat"/>
                <a:ea typeface="Montserrat"/>
                <a:cs typeface="Montserrat"/>
                <a:sym typeface="Montserrat"/>
              </a:rPr>
              <a:t> ein Buch </a:t>
            </a:r>
            <a:r>
              <a:rPr b="1" i="0" lang="en-GB" sz="3400" u="none" cap="none" strike="noStrike">
                <a:solidFill>
                  <a:schemeClr val="dk2"/>
                </a:solidFill>
                <a:latin typeface="Montserrat"/>
                <a:ea typeface="Montserrat"/>
                <a:cs typeface="Montserrat"/>
                <a:sym typeface="Montserrat"/>
              </a:rPr>
              <a:t>ge</a:t>
            </a:r>
            <a:r>
              <a:rPr b="0" i="0" lang="en-GB" sz="3400" u="none" cap="none" strike="noStrike">
                <a:solidFill>
                  <a:schemeClr val="dk2"/>
                </a:solidFill>
                <a:latin typeface="Montserrat"/>
                <a:ea typeface="Montserrat"/>
                <a:cs typeface="Montserrat"/>
                <a:sym typeface="Montserrat"/>
              </a:rPr>
              <a:t>les</a:t>
            </a:r>
            <a:r>
              <a:rPr b="1" i="0" lang="en-GB" sz="3400" u="none" cap="none" strike="noStrike">
                <a:solidFill>
                  <a:schemeClr val="dk2"/>
                </a:solidFill>
                <a:latin typeface="Montserrat"/>
                <a:ea typeface="Montserrat"/>
                <a:cs typeface="Montserrat"/>
                <a:sym typeface="Montserrat"/>
              </a:rPr>
              <a:t>en</a:t>
            </a:r>
            <a:r>
              <a:rPr b="0" i="0" lang="en-GB" sz="3400" u="none" cap="none" strike="noStrike">
                <a:solidFill>
                  <a:schemeClr val="dk2"/>
                </a:solidFill>
                <a:latin typeface="Montserrat"/>
                <a:ea typeface="Montserrat"/>
                <a:cs typeface="Montserrat"/>
                <a:sym typeface="Montserrat"/>
              </a:rPr>
              <a:t>.      Ich </a:t>
            </a:r>
            <a:r>
              <a:rPr b="0" i="0" lang="en-GB" sz="3400" u="sng" cap="none" strike="noStrike">
                <a:solidFill>
                  <a:schemeClr val="dk2"/>
                </a:solidFill>
                <a:latin typeface="Montserrat"/>
                <a:ea typeface="Montserrat"/>
                <a:cs typeface="Montserrat"/>
                <a:sym typeface="Montserrat"/>
              </a:rPr>
              <a:t>have read</a:t>
            </a:r>
            <a:r>
              <a:rPr b="0" i="0" lang="en-GB" sz="3400" u="none" cap="none" strike="noStrike">
                <a:solidFill>
                  <a:schemeClr val="dk2"/>
                </a:solidFill>
                <a:latin typeface="Montserrat"/>
                <a:ea typeface="Montserrat"/>
                <a:cs typeface="Montserrat"/>
                <a:sym typeface="Montserrat"/>
              </a:rPr>
              <a:t> a book. / I </a:t>
            </a:r>
            <a:r>
              <a:rPr b="0" i="0" lang="en-GB" sz="3400" u="sng" cap="none" strike="noStrike">
                <a:solidFill>
                  <a:schemeClr val="dk2"/>
                </a:solidFill>
                <a:latin typeface="Montserrat"/>
                <a:ea typeface="Montserrat"/>
                <a:cs typeface="Montserrat"/>
                <a:sym typeface="Montserrat"/>
              </a:rPr>
              <a:t>read</a:t>
            </a:r>
            <a:r>
              <a:rPr b="0" i="0" lang="en-GB" sz="3400" u="none" cap="none" strike="noStrike">
                <a:solidFill>
                  <a:schemeClr val="dk2"/>
                </a:solidFill>
                <a:latin typeface="Montserrat"/>
                <a:ea typeface="Montserrat"/>
                <a:cs typeface="Montserrat"/>
                <a:sym typeface="Montserrat"/>
              </a:rPr>
              <a:t> a book.</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chemeClr val="dk2"/>
                </a:solidFill>
                <a:latin typeface="Montserrat"/>
                <a:ea typeface="Montserrat"/>
                <a:cs typeface="Montserrat"/>
                <a:sym typeface="Montserrat"/>
              </a:rPr>
              <a:t>Ich </a:t>
            </a:r>
            <a:r>
              <a:rPr b="1" i="0" lang="en-GB" sz="3400" u="none" cap="none" strike="noStrike">
                <a:solidFill>
                  <a:schemeClr val="dk2"/>
                </a:solidFill>
                <a:latin typeface="Montserrat"/>
                <a:ea typeface="Montserrat"/>
                <a:cs typeface="Montserrat"/>
                <a:sym typeface="Montserrat"/>
              </a:rPr>
              <a:t>habe</a:t>
            </a:r>
            <a:r>
              <a:rPr b="0" i="0" lang="en-GB" sz="3400" u="none" cap="none" strike="noStrike">
                <a:solidFill>
                  <a:schemeClr val="dk2"/>
                </a:solidFill>
                <a:latin typeface="Montserrat"/>
                <a:ea typeface="Montserrat"/>
                <a:cs typeface="Montserrat"/>
                <a:sym typeface="Montserrat"/>
              </a:rPr>
              <a:t> einen Film </a:t>
            </a:r>
            <a:r>
              <a:rPr b="1" i="0" lang="en-GB" sz="3400" u="none" cap="none" strike="noStrike">
                <a:solidFill>
                  <a:schemeClr val="dk2"/>
                </a:solidFill>
                <a:latin typeface="Montserrat"/>
                <a:ea typeface="Montserrat"/>
                <a:cs typeface="Montserrat"/>
                <a:sym typeface="Montserrat"/>
              </a:rPr>
              <a:t>ge</a:t>
            </a:r>
            <a:r>
              <a:rPr b="0" i="0" lang="en-GB" sz="3400" u="none" cap="none" strike="noStrike">
                <a:solidFill>
                  <a:schemeClr val="dk2"/>
                </a:solidFill>
                <a:latin typeface="Montserrat"/>
                <a:ea typeface="Montserrat"/>
                <a:cs typeface="Montserrat"/>
                <a:sym typeface="Montserrat"/>
              </a:rPr>
              <a:t>seh</a:t>
            </a:r>
            <a:r>
              <a:rPr b="1" i="0" lang="en-GB" sz="3400" u="none" cap="none" strike="noStrike">
                <a:solidFill>
                  <a:schemeClr val="dk2"/>
                </a:solidFill>
                <a:latin typeface="Montserrat"/>
                <a:ea typeface="Montserrat"/>
                <a:cs typeface="Montserrat"/>
                <a:sym typeface="Montserrat"/>
              </a:rPr>
              <a:t>en</a:t>
            </a:r>
            <a:r>
              <a:rPr b="0" i="0" lang="en-GB" sz="3400" u="none" cap="none" strike="noStrike">
                <a:solidFill>
                  <a:schemeClr val="dk2"/>
                </a:solidFill>
                <a:latin typeface="Montserrat"/>
                <a:ea typeface="Montserrat"/>
                <a:cs typeface="Montserrat"/>
                <a:sym typeface="Montserrat"/>
              </a:rPr>
              <a:t>.  I </a:t>
            </a:r>
            <a:r>
              <a:rPr b="0" i="0" lang="en-GB" sz="3400" u="sng" cap="none" strike="noStrike">
                <a:solidFill>
                  <a:schemeClr val="dk2"/>
                </a:solidFill>
                <a:latin typeface="Montserrat"/>
                <a:ea typeface="Montserrat"/>
                <a:cs typeface="Montserrat"/>
                <a:sym typeface="Montserrat"/>
              </a:rPr>
              <a:t>have watched</a:t>
            </a:r>
            <a:r>
              <a:rPr b="0" i="0" lang="en-GB" sz="3400" u="none" cap="none" strike="noStrike">
                <a:solidFill>
                  <a:schemeClr val="dk2"/>
                </a:solidFill>
                <a:latin typeface="Montserrat"/>
                <a:ea typeface="Montserrat"/>
                <a:cs typeface="Montserrat"/>
                <a:sym typeface="Montserrat"/>
              </a:rPr>
              <a:t> a film. / I </a:t>
            </a:r>
            <a:r>
              <a:rPr b="0" i="0" lang="en-GB" sz="3400" u="sng" cap="none" strike="noStrike">
                <a:solidFill>
                  <a:schemeClr val="dk2"/>
                </a:solidFill>
                <a:latin typeface="Montserrat"/>
                <a:ea typeface="Montserrat"/>
                <a:cs typeface="Montserrat"/>
                <a:sym typeface="Montserrat"/>
              </a:rPr>
              <a:t>watched</a:t>
            </a:r>
            <a:r>
              <a:rPr b="0" i="0" lang="en-GB" sz="3400" u="none" cap="none" strike="noStrike">
                <a:solidFill>
                  <a:schemeClr val="dk2"/>
                </a:solidFill>
                <a:latin typeface="Montserrat"/>
                <a:ea typeface="Montserrat"/>
                <a:cs typeface="Montserrat"/>
                <a:sym typeface="Montserrat"/>
              </a:rPr>
              <a:t> a film.</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chemeClr val="dk2"/>
                </a:solidFill>
                <a:latin typeface="Montserrat"/>
                <a:ea typeface="Montserrat"/>
                <a:cs typeface="Montserrat"/>
                <a:sym typeface="Montserrat"/>
              </a:rPr>
              <a:t>Ich </a:t>
            </a:r>
            <a:r>
              <a:rPr b="1" i="0" lang="en-GB" sz="3400" u="none" cap="none" strike="noStrike">
                <a:solidFill>
                  <a:schemeClr val="dk2"/>
                </a:solidFill>
                <a:latin typeface="Montserrat"/>
                <a:ea typeface="Montserrat"/>
                <a:cs typeface="Montserrat"/>
                <a:sym typeface="Montserrat"/>
              </a:rPr>
              <a:t>habe </a:t>
            </a:r>
            <a:r>
              <a:rPr b="0" i="0" lang="en-GB" sz="3400" u="none" cap="none" strike="noStrike">
                <a:solidFill>
                  <a:schemeClr val="dk2"/>
                </a:solidFill>
                <a:latin typeface="Montserrat"/>
                <a:ea typeface="Montserrat"/>
                <a:cs typeface="Montserrat"/>
                <a:sym typeface="Montserrat"/>
              </a:rPr>
              <a:t>Kekse </a:t>
            </a:r>
            <a:r>
              <a:rPr b="1" i="0" lang="en-GB" sz="3400" u="none" cap="none" strike="noStrike">
                <a:solidFill>
                  <a:schemeClr val="dk2"/>
                </a:solidFill>
                <a:latin typeface="Montserrat"/>
                <a:ea typeface="Montserrat"/>
                <a:cs typeface="Montserrat"/>
                <a:sym typeface="Montserrat"/>
              </a:rPr>
              <a:t>ge</a:t>
            </a:r>
            <a:r>
              <a:rPr b="0" i="0" lang="en-GB" sz="3400" u="none" cap="none" strike="noStrike">
                <a:solidFill>
                  <a:schemeClr val="dk2"/>
                </a:solidFill>
                <a:latin typeface="Montserrat"/>
                <a:ea typeface="Montserrat"/>
                <a:cs typeface="Montserrat"/>
                <a:sym typeface="Montserrat"/>
              </a:rPr>
              <a:t>gess</a:t>
            </a:r>
            <a:r>
              <a:rPr b="1" i="0" lang="en-GB" sz="3400" u="none" cap="none" strike="noStrike">
                <a:solidFill>
                  <a:schemeClr val="dk2"/>
                </a:solidFill>
                <a:latin typeface="Montserrat"/>
                <a:ea typeface="Montserrat"/>
                <a:cs typeface="Montserrat"/>
                <a:sym typeface="Montserrat"/>
              </a:rPr>
              <a:t>en</a:t>
            </a:r>
            <a:r>
              <a:rPr b="0" i="0" lang="en-GB" sz="3400" u="none" cap="none" strike="noStrike">
                <a:solidFill>
                  <a:schemeClr val="dk2"/>
                </a:solidFill>
                <a:latin typeface="Montserrat"/>
                <a:ea typeface="Montserrat"/>
                <a:cs typeface="Montserrat"/>
                <a:sym typeface="Montserrat"/>
              </a:rPr>
              <a:t>.  I </a:t>
            </a:r>
            <a:r>
              <a:rPr b="0" i="0" lang="en-GB" sz="3400" u="sng" cap="none" strike="noStrike">
                <a:solidFill>
                  <a:schemeClr val="dk2"/>
                </a:solidFill>
                <a:latin typeface="Montserrat"/>
                <a:ea typeface="Montserrat"/>
                <a:cs typeface="Montserrat"/>
                <a:sym typeface="Montserrat"/>
              </a:rPr>
              <a:t>have eaten</a:t>
            </a:r>
            <a:r>
              <a:rPr b="0" i="0" lang="en-GB" sz="3400" u="none" cap="none" strike="noStrike">
                <a:solidFill>
                  <a:schemeClr val="dk2"/>
                </a:solidFill>
                <a:latin typeface="Montserrat"/>
                <a:ea typeface="Montserrat"/>
                <a:cs typeface="Montserrat"/>
                <a:sym typeface="Montserrat"/>
              </a:rPr>
              <a:t> biscuits. / I </a:t>
            </a:r>
            <a:r>
              <a:rPr b="0" i="0" lang="en-GB" sz="3400" u="sng" cap="none" strike="noStrike">
                <a:solidFill>
                  <a:schemeClr val="dk2"/>
                </a:solidFill>
                <a:latin typeface="Montserrat"/>
                <a:ea typeface="Montserrat"/>
                <a:cs typeface="Montserrat"/>
                <a:sym typeface="Montserrat"/>
              </a:rPr>
              <a:t>ate</a:t>
            </a:r>
            <a:r>
              <a:rPr b="0" i="0" lang="en-GB" sz="3400" u="none" cap="none" strike="noStrike">
                <a:solidFill>
                  <a:schemeClr val="dk2"/>
                </a:solidFill>
                <a:latin typeface="Montserrat"/>
                <a:ea typeface="Montserrat"/>
                <a:cs typeface="Montserrat"/>
                <a:sym typeface="Montserrat"/>
              </a:rPr>
              <a:t> biscuits.</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chemeClr val="dk2"/>
                </a:solidFill>
                <a:latin typeface="Montserrat"/>
                <a:ea typeface="Montserrat"/>
                <a:cs typeface="Montserrat"/>
                <a:sym typeface="Montserrat"/>
              </a:rPr>
              <a:t>Ich </a:t>
            </a:r>
            <a:r>
              <a:rPr b="1" i="0" lang="en-GB" sz="3400" u="none" cap="none" strike="noStrike">
                <a:solidFill>
                  <a:schemeClr val="dk2"/>
                </a:solidFill>
                <a:latin typeface="Montserrat"/>
                <a:ea typeface="Montserrat"/>
                <a:cs typeface="Montserrat"/>
                <a:sym typeface="Montserrat"/>
              </a:rPr>
              <a:t>habe </a:t>
            </a:r>
            <a:r>
              <a:rPr b="0" i="0" lang="en-GB" sz="3400" u="none" cap="none" strike="noStrike">
                <a:solidFill>
                  <a:schemeClr val="dk2"/>
                </a:solidFill>
                <a:latin typeface="Montserrat"/>
                <a:ea typeface="Montserrat"/>
                <a:cs typeface="Montserrat"/>
                <a:sym typeface="Montserrat"/>
              </a:rPr>
              <a:t>Wasser </a:t>
            </a:r>
            <a:r>
              <a:rPr b="1" i="0" lang="en-GB" sz="3400" u="none" cap="none" strike="noStrike">
                <a:solidFill>
                  <a:schemeClr val="dk2"/>
                </a:solidFill>
                <a:latin typeface="Montserrat"/>
                <a:ea typeface="Montserrat"/>
                <a:cs typeface="Montserrat"/>
                <a:sym typeface="Montserrat"/>
              </a:rPr>
              <a:t>ge</a:t>
            </a:r>
            <a:r>
              <a:rPr b="0" i="0" lang="en-GB" sz="3400" u="none" cap="none" strike="noStrike">
                <a:solidFill>
                  <a:schemeClr val="dk2"/>
                </a:solidFill>
                <a:latin typeface="Montserrat"/>
                <a:ea typeface="Montserrat"/>
                <a:cs typeface="Montserrat"/>
                <a:sym typeface="Montserrat"/>
              </a:rPr>
              <a:t>trunk</a:t>
            </a:r>
            <a:r>
              <a:rPr b="1" i="0" lang="en-GB" sz="3400" u="none" cap="none" strike="noStrike">
                <a:solidFill>
                  <a:schemeClr val="dk2"/>
                </a:solidFill>
                <a:latin typeface="Montserrat"/>
                <a:ea typeface="Montserrat"/>
                <a:cs typeface="Montserrat"/>
                <a:sym typeface="Montserrat"/>
              </a:rPr>
              <a:t>en</a:t>
            </a:r>
            <a:r>
              <a:rPr b="0" i="0" lang="en-GB" sz="3400" u="none" cap="none" strike="noStrike">
                <a:solidFill>
                  <a:schemeClr val="dk2"/>
                </a:solidFill>
                <a:latin typeface="Montserrat"/>
                <a:ea typeface="Montserrat"/>
                <a:cs typeface="Montserrat"/>
                <a:sym typeface="Montserrat"/>
              </a:rPr>
              <a:t>.  I </a:t>
            </a:r>
            <a:r>
              <a:rPr b="0" i="0" lang="en-GB" sz="3400" u="sng" cap="none" strike="noStrike">
                <a:solidFill>
                  <a:schemeClr val="dk2"/>
                </a:solidFill>
                <a:latin typeface="Montserrat"/>
                <a:ea typeface="Montserrat"/>
                <a:cs typeface="Montserrat"/>
                <a:sym typeface="Montserrat"/>
              </a:rPr>
              <a:t>have drunk</a:t>
            </a:r>
            <a:r>
              <a:rPr b="0" i="0" lang="en-GB" sz="3400" u="none" cap="none" strike="noStrike">
                <a:solidFill>
                  <a:schemeClr val="dk2"/>
                </a:solidFill>
                <a:latin typeface="Montserrat"/>
                <a:ea typeface="Montserrat"/>
                <a:cs typeface="Montserrat"/>
                <a:sym typeface="Montserrat"/>
              </a:rPr>
              <a:t> water. / I </a:t>
            </a:r>
            <a:r>
              <a:rPr b="0" i="0" lang="en-GB" sz="3400" u="sng" cap="none" strike="noStrike">
                <a:solidFill>
                  <a:schemeClr val="dk2"/>
                </a:solidFill>
                <a:latin typeface="Montserrat"/>
                <a:ea typeface="Montserrat"/>
                <a:cs typeface="Montserrat"/>
                <a:sym typeface="Montserrat"/>
              </a:rPr>
              <a:t>drank</a:t>
            </a:r>
            <a:r>
              <a:rPr b="0" i="0" lang="en-GB" sz="3400" u="none" cap="none" strike="noStrike">
                <a:solidFill>
                  <a:schemeClr val="dk2"/>
                </a:solidFill>
                <a:latin typeface="Montserrat"/>
                <a:ea typeface="Montserrat"/>
                <a:cs typeface="Montserrat"/>
                <a:sym typeface="Montserrat"/>
              </a:rPr>
              <a:t> water. </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chemeClr val="dk2"/>
                </a:solidFill>
                <a:latin typeface="Montserrat"/>
                <a:ea typeface="Montserrat"/>
                <a:cs typeface="Montserrat"/>
                <a:sym typeface="Montserrat"/>
              </a:rPr>
              <a:t>Ich </a:t>
            </a:r>
            <a:r>
              <a:rPr b="1" i="0" lang="en-GB" sz="3400" u="none" cap="none" strike="noStrike">
                <a:solidFill>
                  <a:schemeClr val="dk2"/>
                </a:solidFill>
                <a:latin typeface="Montserrat"/>
                <a:ea typeface="Montserrat"/>
                <a:cs typeface="Montserrat"/>
                <a:sym typeface="Montserrat"/>
              </a:rPr>
              <a:t>habe </a:t>
            </a:r>
            <a:r>
              <a:rPr b="0" i="0" lang="en-GB" sz="3400" u="none" cap="none" strike="noStrike">
                <a:solidFill>
                  <a:schemeClr val="dk2"/>
                </a:solidFill>
                <a:latin typeface="Montserrat"/>
                <a:ea typeface="Montserrat"/>
                <a:cs typeface="Montserrat"/>
                <a:sym typeface="Montserrat"/>
              </a:rPr>
              <a:t>meine Freunde </a:t>
            </a:r>
            <a:r>
              <a:rPr b="1" i="0" lang="en-GB" sz="3400" u="none" cap="none" strike="noStrike">
                <a:solidFill>
                  <a:schemeClr val="dk2"/>
                </a:solidFill>
                <a:latin typeface="Montserrat"/>
                <a:ea typeface="Montserrat"/>
                <a:cs typeface="Montserrat"/>
                <a:sym typeface="Montserrat"/>
              </a:rPr>
              <a:t>ge</a:t>
            </a:r>
            <a:r>
              <a:rPr b="0" i="0" lang="en-GB" sz="3400" u="none" cap="none" strike="noStrike">
                <a:solidFill>
                  <a:schemeClr val="dk2"/>
                </a:solidFill>
                <a:latin typeface="Montserrat"/>
                <a:ea typeface="Montserrat"/>
                <a:cs typeface="Montserrat"/>
                <a:sym typeface="Montserrat"/>
              </a:rPr>
              <a:t>troff</a:t>
            </a:r>
            <a:r>
              <a:rPr b="1" i="0" lang="en-GB" sz="3400" u="none" cap="none" strike="noStrike">
                <a:solidFill>
                  <a:schemeClr val="dk2"/>
                </a:solidFill>
                <a:latin typeface="Montserrat"/>
                <a:ea typeface="Montserrat"/>
                <a:cs typeface="Montserrat"/>
                <a:sym typeface="Montserrat"/>
              </a:rPr>
              <a:t>en</a:t>
            </a:r>
            <a:r>
              <a:rPr b="0" i="0" lang="en-GB" sz="3400" u="none" cap="none" strike="noStrike">
                <a:solidFill>
                  <a:schemeClr val="dk2"/>
                </a:solidFill>
                <a:latin typeface="Montserrat"/>
                <a:ea typeface="Montserrat"/>
                <a:cs typeface="Montserrat"/>
                <a:sym typeface="Montserrat"/>
              </a:rPr>
              <a:t>. I </a:t>
            </a:r>
            <a:r>
              <a:rPr b="0" i="0" lang="en-GB" sz="3400" u="sng" cap="none" strike="noStrike">
                <a:solidFill>
                  <a:schemeClr val="dk2"/>
                </a:solidFill>
                <a:latin typeface="Montserrat"/>
                <a:ea typeface="Montserrat"/>
                <a:cs typeface="Montserrat"/>
                <a:sym typeface="Montserrat"/>
              </a:rPr>
              <a:t>have met</a:t>
            </a:r>
            <a:r>
              <a:rPr b="0" i="0" lang="en-GB" sz="3400" u="none" cap="none" strike="noStrike">
                <a:solidFill>
                  <a:schemeClr val="dk2"/>
                </a:solidFill>
                <a:latin typeface="Montserrat"/>
                <a:ea typeface="Montserrat"/>
                <a:cs typeface="Montserrat"/>
                <a:sym typeface="Montserrat"/>
              </a:rPr>
              <a:t> my friends. / I </a:t>
            </a:r>
            <a:r>
              <a:rPr b="0" i="0" lang="en-GB" sz="3400" u="sng" cap="none" strike="noStrike">
                <a:solidFill>
                  <a:schemeClr val="dk2"/>
                </a:solidFill>
                <a:latin typeface="Montserrat"/>
                <a:ea typeface="Montserrat"/>
                <a:cs typeface="Montserrat"/>
                <a:sym typeface="Montserrat"/>
              </a:rPr>
              <a:t>met</a:t>
            </a:r>
            <a:r>
              <a:rPr b="0" i="0" lang="en-GB" sz="3400" u="none" cap="none" strike="noStrike">
                <a:solidFill>
                  <a:schemeClr val="dk2"/>
                </a:solidFill>
                <a:latin typeface="Montserrat"/>
                <a:ea typeface="Montserrat"/>
                <a:cs typeface="Montserrat"/>
                <a:sym typeface="Montserrat"/>
              </a:rPr>
              <a:t> my friends. </a:t>
            </a:r>
            <a:endParaRPr b="0" i="0" sz="34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4"/>
          <p:cNvSpPr txBox="1"/>
          <p:nvPr/>
        </p:nvSpPr>
        <p:spPr>
          <a:xfrm>
            <a:off x="488875" y="377750"/>
            <a:ext cx="17176800" cy="1044300"/>
          </a:xfrm>
          <a:prstGeom prst="rect">
            <a:avLst/>
          </a:prstGeom>
          <a:solidFill>
            <a:srgbClr val="D9D9D9"/>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chemeClr val="dk2"/>
                </a:solidFill>
                <a:latin typeface="Montserrat"/>
                <a:ea typeface="Montserrat"/>
                <a:cs typeface="Montserrat"/>
                <a:sym typeface="Montserrat"/>
              </a:rPr>
              <a:t>The Perfect Tense with strong verbs + haben (</a:t>
            </a:r>
            <a:r>
              <a:rPr b="1" i="1" lang="en-GB" sz="4000" u="none" cap="none" strike="noStrike">
                <a:solidFill>
                  <a:schemeClr val="dk2"/>
                </a:solidFill>
                <a:latin typeface="Montserrat"/>
                <a:ea typeface="Montserrat"/>
                <a:cs typeface="Montserrat"/>
                <a:sym typeface="Montserrat"/>
              </a:rPr>
              <a:t>ich</a:t>
            </a:r>
            <a:r>
              <a:rPr b="1" i="0" lang="en-GB" sz="4000" u="none" cap="none" strike="noStrike">
                <a:solidFill>
                  <a:schemeClr val="dk2"/>
                </a:solidFill>
                <a:latin typeface="Montserrat"/>
                <a:ea typeface="Montserrat"/>
                <a:cs typeface="Montserrat"/>
                <a:sym typeface="Montserrat"/>
              </a:rPr>
              <a:t> and </a:t>
            </a:r>
            <a:r>
              <a:rPr b="1" i="1" lang="en-GB" sz="4000" u="none" cap="none" strike="noStrike">
                <a:solidFill>
                  <a:schemeClr val="dk2"/>
                </a:solidFill>
                <a:latin typeface="Montserrat"/>
                <a:ea typeface="Montserrat"/>
                <a:cs typeface="Montserrat"/>
                <a:sym typeface="Montserrat"/>
              </a:rPr>
              <a:t>wir</a:t>
            </a:r>
            <a:r>
              <a:rPr b="1" i="0" lang="en-GB" sz="4000" u="none" cap="none" strike="noStrike">
                <a:solidFill>
                  <a:schemeClr val="dk2"/>
                </a:solidFill>
                <a:latin typeface="Montserrat"/>
                <a:ea typeface="Montserrat"/>
                <a:cs typeface="Montserrat"/>
                <a:sym typeface="Montserrat"/>
              </a:rPr>
              <a:t>)</a:t>
            </a:r>
            <a:endParaRPr b="1" i="0" sz="4000" u="none" cap="none" strike="noStrike">
              <a:solidFill>
                <a:schemeClr val="dk2"/>
              </a:solidFill>
              <a:latin typeface="Montserrat"/>
              <a:ea typeface="Montserrat"/>
              <a:cs typeface="Montserrat"/>
              <a:sym typeface="Montserrat"/>
            </a:endParaRPr>
          </a:p>
        </p:txBody>
      </p:sp>
      <p:sp>
        <p:nvSpPr>
          <p:cNvPr id="355" name="Google Shape;355;p44"/>
          <p:cNvSpPr txBox="1"/>
          <p:nvPr/>
        </p:nvSpPr>
        <p:spPr>
          <a:xfrm>
            <a:off x="488875" y="1557200"/>
            <a:ext cx="17176800" cy="7281300"/>
          </a:xfrm>
          <a:prstGeom prst="rect">
            <a:avLst/>
          </a:prstGeom>
          <a:noFill/>
          <a:ln cap="flat" cmpd="sng" w="3810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dk2"/>
                </a:solidFill>
                <a:latin typeface="Montserrat"/>
                <a:ea typeface="Montserrat"/>
                <a:cs typeface="Montserrat"/>
                <a:sym typeface="Montserrat"/>
              </a:rPr>
              <a:t>Past participle of </a:t>
            </a:r>
            <a:r>
              <a:rPr b="1" i="0" lang="en-GB" sz="3600" u="none" cap="none" strike="noStrike">
                <a:solidFill>
                  <a:schemeClr val="dk2"/>
                </a:solidFill>
                <a:latin typeface="Montserrat"/>
                <a:ea typeface="Montserrat"/>
                <a:cs typeface="Montserrat"/>
                <a:sym typeface="Montserrat"/>
              </a:rPr>
              <a:t>strong verbs</a:t>
            </a:r>
            <a:r>
              <a:rPr b="0" i="0" lang="en-GB" sz="3600" u="none" cap="none" strike="noStrike">
                <a:solidFill>
                  <a:schemeClr val="dk2"/>
                </a:solidFill>
                <a:latin typeface="Montserrat"/>
                <a:ea typeface="Montserrat"/>
                <a:cs typeface="Montserrat"/>
                <a:sym typeface="Montserrat"/>
              </a:rPr>
              <a:t> in German sandwich the stem with </a:t>
            </a:r>
            <a:r>
              <a:rPr b="1" i="0" lang="en-GB" sz="3600" u="none" cap="none" strike="noStrike">
                <a:solidFill>
                  <a:schemeClr val="dk2"/>
                </a:solidFill>
                <a:latin typeface="Montserrat"/>
                <a:ea typeface="Montserrat"/>
                <a:cs typeface="Montserrat"/>
                <a:sym typeface="Montserrat"/>
              </a:rPr>
              <a:t>ge- </a:t>
            </a:r>
            <a:r>
              <a:rPr b="0" i="0" lang="en-GB" sz="3600" u="none" cap="none" strike="noStrike">
                <a:solidFill>
                  <a:schemeClr val="dk2"/>
                </a:solidFill>
                <a:latin typeface="Montserrat"/>
                <a:ea typeface="Montserrat"/>
                <a:cs typeface="Montserrat"/>
                <a:sym typeface="Montserrat"/>
              </a:rPr>
              <a:t>and </a:t>
            </a:r>
            <a:r>
              <a:rPr b="1" i="0" lang="en-GB" sz="3600" u="none" cap="none" strike="noStrike">
                <a:solidFill>
                  <a:schemeClr val="dk2"/>
                </a:solidFill>
                <a:latin typeface="Montserrat"/>
                <a:ea typeface="Montserrat"/>
                <a:cs typeface="Montserrat"/>
                <a:sym typeface="Montserrat"/>
              </a:rPr>
              <a:t>-en</a:t>
            </a:r>
            <a:r>
              <a:rPr b="0" i="0" lang="en-GB" sz="3600" u="none" cap="none" strike="noStrike">
                <a:solidFill>
                  <a:schemeClr val="dk2"/>
                </a:solidFill>
                <a:latin typeface="Montserrat"/>
                <a:ea typeface="Montserrat"/>
                <a:cs typeface="Montserrat"/>
                <a:sym typeface="Montserrat"/>
              </a:rPr>
              <a:t> to make the </a:t>
            </a:r>
            <a:r>
              <a:rPr b="1" i="0" lang="en-GB" sz="3600" u="none" cap="none" strike="noStrike">
                <a:solidFill>
                  <a:schemeClr val="dk2"/>
                </a:solidFill>
                <a:latin typeface="Montserrat"/>
                <a:ea typeface="Montserrat"/>
                <a:cs typeface="Montserrat"/>
                <a:sym typeface="Montserrat"/>
              </a:rPr>
              <a:t>past participle</a:t>
            </a:r>
            <a:r>
              <a:rPr b="0" i="0" lang="en-GB" sz="3600" u="none" cap="none" strike="noStrike">
                <a:solidFill>
                  <a:schemeClr val="dk2"/>
                </a:solidFill>
                <a:latin typeface="Montserrat"/>
                <a:ea typeface="Montserrat"/>
                <a:cs typeface="Montserrat"/>
                <a:sym typeface="Montserrat"/>
              </a:rPr>
              <a:t>:</a:t>
            </a:r>
            <a:endParaRPr b="0" i="0" sz="3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chemeClr val="dk2"/>
                </a:solidFill>
                <a:latin typeface="Montserrat"/>
                <a:ea typeface="Montserrat"/>
                <a:cs typeface="Montserrat"/>
                <a:sym typeface="Montserrat"/>
              </a:rPr>
              <a:t>Ich </a:t>
            </a:r>
            <a:r>
              <a:rPr b="1" i="0" lang="en-GB" sz="3400" u="none" cap="none" strike="noStrike">
                <a:solidFill>
                  <a:schemeClr val="dk2"/>
                </a:solidFill>
                <a:latin typeface="Montserrat"/>
                <a:ea typeface="Montserrat"/>
                <a:cs typeface="Montserrat"/>
                <a:sym typeface="Montserrat"/>
              </a:rPr>
              <a:t>habe</a:t>
            </a:r>
            <a:r>
              <a:rPr b="0" i="0" lang="en-GB" sz="3400" u="none" cap="none" strike="noStrike">
                <a:solidFill>
                  <a:schemeClr val="dk2"/>
                </a:solidFill>
                <a:latin typeface="Montserrat"/>
                <a:ea typeface="Montserrat"/>
                <a:cs typeface="Montserrat"/>
                <a:sym typeface="Montserrat"/>
              </a:rPr>
              <a:t> ein Buch </a:t>
            </a:r>
            <a:r>
              <a:rPr b="1" i="0" lang="en-GB" sz="3400" u="none" cap="none" strike="noStrike">
                <a:solidFill>
                  <a:schemeClr val="dk2"/>
                </a:solidFill>
                <a:latin typeface="Montserrat"/>
                <a:ea typeface="Montserrat"/>
                <a:cs typeface="Montserrat"/>
                <a:sym typeface="Montserrat"/>
              </a:rPr>
              <a:t>ge</a:t>
            </a:r>
            <a:r>
              <a:rPr b="0" i="0" lang="en-GB" sz="3400" u="none" cap="none" strike="noStrike">
                <a:solidFill>
                  <a:schemeClr val="dk2"/>
                </a:solidFill>
                <a:latin typeface="Montserrat"/>
                <a:ea typeface="Montserrat"/>
                <a:cs typeface="Montserrat"/>
                <a:sym typeface="Montserrat"/>
              </a:rPr>
              <a:t>les</a:t>
            </a:r>
            <a:r>
              <a:rPr b="1" i="0" lang="en-GB" sz="3400" u="none" cap="none" strike="noStrike">
                <a:solidFill>
                  <a:schemeClr val="dk2"/>
                </a:solidFill>
                <a:latin typeface="Montserrat"/>
                <a:ea typeface="Montserrat"/>
                <a:cs typeface="Montserrat"/>
                <a:sym typeface="Montserrat"/>
              </a:rPr>
              <a:t>en</a:t>
            </a:r>
            <a:r>
              <a:rPr b="0" i="0" lang="en-GB" sz="3400" u="none" cap="none" strike="noStrike">
                <a:solidFill>
                  <a:schemeClr val="dk2"/>
                </a:solidFill>
                <a:latin typeface="Montserrat"/>
                <a:ea typeface="Montserrat"/>
                <a:cs typeface="Montserrat"/>
                <a:sym typeface="Montserrat"/>
              </a:rPr>
              <a:t>.      Ich </a:t>
            </a:r>
            <a:r>
              <a:rPr b="0" i="0" lang="en-GB" sz="3400" u="sng" cap="none" strike="noStrike">
                <a:solidFill>
                  <a:schemeClr val="dk2"/>
                </a:solidFill>
                <a:latin typeface="Montserrat"/>
                <a:ea typeface="Montserrat"/>
                <a:cs typeface="Montserrat"/>
                <a:sym typeface="Montserrat"/>
              </a:rPr>
              <a:t>have read</a:t>
            </a:r>
            <a:r>
              <a:rPr b="0" i="0" lang="en-GB" sz="3400" u="none" cap="none" strike="noStrike">
                <a:solidFill>
                  <a:schemeClr val="dk2"/>
                </a:solidFill>
                <a:latin typeface="Montserrat"/>
                <a:ea typeface="Montserrat"/>
                <a:cs typeface="Montserrat"/>
                <a:sym typeface="Montserrat"/>
              </a:rPr>
              <a:t> a book. / I </a:t>
            </a:r>
            <a:r>
              <a:rPr b="0" i="0" lang="en-GB" sz="3400" u="sng" cap="none" strike="noStrike">
                <a:solidFill>
                  <a:schemeClr val="dk2"/>
                </a:solidFill>
                <a:latin typeface="Montserrat"/>
                <a:ea typeface="Montserrat"/>
                <a:cs typeface="Montserrat"/>
                <a:sym typeface="Montserrat"/>
              </a:rPr>
              <a:t>read</a:t>
            </a:r>
            <a:r>
              <a:rPr b="0" i="0" lang="en-GB" sz="3400" u="none" cap="none" strike="noStrike">
                <a:solidFill>
                  <a:schemeClr val="dk2"/>
                </a:solidFill>
                <a:latin typeface="Montserrat"/>
                <a:ea typeface="Montserrat"/>
                <a:cs typeface="Montserrat"/>
                <a:sym typeface="Montserrat"/>
              </a:rPr>
              <a:t> a book.</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chemeClr val="dk2"/>
                </a:solidFill>
                <a:latin typeface="Montserrat"/>
                <a:ea typeface="Montserrat"/>
                <a:cs typeface="Montserrat"/>
                <a:sym typeface="Montserrat"/>
              </a:rPr>
              <a:t>Ich </a:t>
            </a:r>
            <a:r>
              <a:rPr b="1" i="0" lang="en-GB" sz="3400" u="none" cap="none" strike="noStrike">
                <a:solidFill>
                  <a:schemeClr val="dk2"/>
                </a:solidFill>
                <a:latin typeface="Montserrat"/>
                <a:ea typeface="Montserrat"/>
                <a:cs typeface="Montserrat"/>
                <a:sym typeface="Montserrat"/>
              </a:rPr>
              <a:t>habe</a:t>
            </a:r>
            <a:r>
              <a:rPr b="0" i="0" lang="en-GB" sz="3400" u="none" cap="none" strike="noStrike">
                <a:solidFill>
                  <a:schemeClr val="dk2"/>
                </a:solidFill>
                <a:latin typeface="Montserrat"/>
                <a:ea typeface="Montserrat"/>
                <a:cs typeface="Montserrat"/>
                <a:sym typeface="Montserrat"/>
              </a:rPr>
              <a:t> einen Film </a:t>
            </a:r>
            <a:r>
              <a:rPr b="1" i="0" lang="en-GB" sz="3400" u="none" cap="none" strike="noStrike">
                <a:solidFill>
                  <a:schemeClr val="dk2"/>
                </a:solidFill>
                <a:latin typeface="Montserrat"/>
                <a:ea typeface="Montserrat"/>
                <a:cs typeface="Montserrat"/>
                <a:sym typeface="Montserrat"/>
              </a:rPr>
              <a:t>ge</a:t>
            </a:r>
            <a:r>
              <a:rPr b="0" i="0" lang="en-GB" sz="3400" u="none" cap="none" strike="noStrike">
                <a:solidFill>
                  <a:schemeClr val="dk2"/>
                </a:solidFill>
                <a:latin typeface="Montserrat"/>
                <a:ea typeface="Montserrat"/>
                <a:cs typeface="Montserrat"/>
                <a:sym typeface="Montserrat"/>
              </a:rPr>
              <a:t>seh</a:t>
            </a:r>
            <a:r>
              <a:rPr b="1" i="0" lang="en-GB" sz="3400" u="none" cap="none" strike="noStrike">
                <a:solidFill>
                  <a:schemeClr val="dk2"/>
                </a:solidFill>
                <a:latin typeface="Montserrat"/>
                <a:ea typeface="Montserrat"/>
                <a:cs typeface="Montserrat"/>
                <a:sym typeface="Montserrat"/>
              </a:rPr>
              <a:t>en</a:t>
            </a:r>
            <a:r>
              <a:rPr b="0" i="0" lang="en-GB" sz="3400" u="none" cap="none" strike="noStrike">
                <a:solidFill>
                  <a:schemeClr val="dk2"/>
                </a:solidFill>
                <a:latin typeface="Montserrat"/>
                <a:ea typeface="Montserrat"/>
                <a:cs typeface="Montserrat"/>
                <a:sym typeface="Montserrat"/>
              </a:rPr>
              <a:t>.  I </a:t>
            </a:r>
            <a:r>
              <a:rPr b="0" i="0" lang="en-GB" sz="3400" u="sng" cap="none" strike="noStrike">
                <a:solidFill>
                  <a:schemeClr val="dk2"/>
                </a:solidFill>
                <a:latin typeface="Montserrat"/>
                <a:ea typeface="Montserrat"/>
                <a:cs typeface="Montserrat"/>
                <a:sym typeface="Montserrat"/>
              </a:rPr>
              <a:t>have watched</a:t>
            </a:r>
            <a:r>
              <a:rPr b="0" i="0" lang="en-GB" sz="3400" u="none" cap="none" strike="noStrike">
                <a:solidFill>
                  <a:schemeClr val="dk2"/>
                </a:solidFill>
                <a:latin typeface="Montserrat"/>
                <a:ea typeface="Montserrat"/>
                <a:cs typeface="Montserrat"/>
                <a:sym typeface="Montserrat"/>
              </a:rPr>
              <a:t> a film. / I </a:t>
            </a:r>
            <a:r>
              <a:rPr b="0" i="0" lang="en-GB" sz="3400" u="sng" cap="none" strike="noStrike">
                <a:solidFill>
                  <a:schemeClr val="dk2"/>
                </a:solidFill>
                <a:latin typeface="Montserrat"/>
                <a:ea typeface="Montserrat"/>
                <a:cs typeface="Montserrat"/>
                <a:sym typeface="Montserrat"/>
              </a:rPr>
              <a:t>watched</a:t>
            </a:r>
            <a:r>
              <a:rPr b="0" i="0" lang="en-GB" sz="3400" u="none" cap="none" strike="noStrike">
                <a:solidFill>
                  <a:schemeClr val="dk2"/>
                </a:solidFill>
                <a:latin typeface="Montserrat"/>
                <a:ea typeface="Montserrat"/>
                <a:cs typeface="Montserrat"/>
                <a:sym typeface="Montserrat"/>
              </a:rPr>
              <a:t> a film.</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chemeClr val="dk2"/>
                </a:solidFill>
                <a:latin typeface="Montserrat"/>
                <a:ea typeface="Montserrat"/>
                <a:cs typeface="Montserrat"/>
                <a:sym typeface="Montserrat"/>
              </a:rPr>
              <a:t>Ich </a:t>
            </a:r>
            <a:r>
              <a:rPr b="1" i="0" lang="en-GB" sz="3400" u="none" cap="none" strike="noStrike">
                <a:solidFill>
                  <a:schemeClr val="dk2"/>
                </a:solidFill>
                <a:latin typeface="Montserrat"/>
                <a:ea typeface="Montserrat"/>
                <a:cs typeface="Montserrat"/>
                <a:sym typeface="Montserrat"/>
              </a:rPr>
              <a:t>habe </a:t>
            </a:r>
            <a:r>
              <a:rPr b="0" i="0" lang="en-GB" sz="3400" u="none" cap="none" strike="noStrike">
                <a:solidFill>
                  <a:schemeClr val="dk2"/>
                </a:solidFill>
                <a:latin typeface="Montserrat"/>
                <a:ea typeface="Montserrat"/>
                <a:cs typeface="Montserrat"/>
                <a:sym typeface="Montserrat"/>
              </a:rPr>
              <a:t>Kekse </a:t>
            </a:r>
            <a:r>
              <a:rPr b="1" i="0" lang="en-GB" sz="3400" u="none" cap="none" strike="noStrike">
                <a:solidFill>
                  <a:schemeClr val="dk2"/>
                </a:solidFill>
                <a:latin typeface="Montserrat"/>
                <a:ea typeface="Montserrat"/>
                <a:cs typeface="Montserrat"/>
                <a:sym typeface="Montserrat"/>
              </a:rPr>
              <a:t>ge</a:t>
            </a:r>
            <a:r>
              <a:rPr b="0" i="0" lang="en-GB" sz="3400" u="none" cap="none" strike="noStrike">
                <a:solidFill>
                  <a:schemeClr val="dk2"/>
                </a:solidFill>
                <a:latin typeface="Montserrat"/>
                <a:ea typeface="Montserrat"/>
                <a:cs typeface="Montserrat"/>
                <a:sym typeface="Montserrat"/>
              </a:rPr>
              <a:t>gess</a:t>
            </a:r>
            <a:r>
              <a:rPr b="1" i="0" lang="en-GB" sz="3400" u="none" cap="none" strike="noStrike">
                <a:solidFill>
                  <a:schemeClr val="dk2"/>
                </a:solidFill>
                <a:latin typeface="Montserrat"/>
                <a:ea typeface="Montserrat"/>
                <a:cs typeface="Montserrat"/>
                <a:sym typeface="Montserrat"/>
              </a:rPr>
              <a:t>en</a:t>
            </a:r>
            <a:r>
              <a:rPr b="0" i="0" lang="en-GB" sz="3400" u="none" cap="none" strike="noStrike">
                <a:solidFill>
                  <a:schemeClr val="dk2"/>
                </a:solidFill>
                <a:latin typeface="Montserrat"/>
                <a:ea typeface="Montserrat"/>
                <a:cs typeface="Montserrat"/>
                <a:sym typeface="Montserrat"/>
              </a:rPr>
              <a:t>.  I </a:t>
            </a:r>
            <a:r>
              <a:rPr b="0" i="0" lang="en-GB" sz="3400" u="sng" cap="none" strike="noStrike">
                <a:solidFill>
                  <a:schemeClr val="dk2"/>
                </a:solidFill>
                <a:latin typeface="Montserrat"/>
                <a:ea typeface="Montserrat"/>
                <a:cs typeface="Montserrat"/>
                <a:sym typeface="Montserrat"/>
              </a:rPr>
              <a:t>have eaten</a:t>
            </a:r>
            <a:r>
              <a:rPr b="0" i="0" lang="en-GB" sz="3400" u="none" cap="none" strike="noStrike">
                <a:solidFill>
                  <a:schemeClr val="dk2"/>
                </a:solidFill>
                <a:latin typeface="Montserrat"/>
                <a:ea typeface="Montserrat"/>
                <a:cs typeface="Montserrat"/>
                <a:sym typeface="Montserrat"/>
              </a:rPr>
              <a:t> biscuits. / I </a:t>
            </a:r>
            <a:r>
              <a:rPr b="0" i="0" lang="en-GB" sz="3400" u="sng" cap="none" strike="noStrike">
                <a:solidFill>
                  <a:schemeClr val="dk2"/>
                </a:solidFill>
                <a:latin typeface="Montserrat"/>
                <a:ea typeface="Montserrat"/>
                <a:cs typeface="Montserrat"/>
                <a:sym typeface="Montserrat"/>
              </a:rPr>
              <a:t>ate</a:t>
            </a:r>
            <a:r>
              <a:rPr b="0" i="0" lang="en-GB" sz="3400" u="none" cap="none" strike="noStrike">
                <a:solidFill>
                  <a:schemeClr val="dk2"/>
                </a:solidFill>
                <a:latin typeface="Montserrat"/>
                <a:ea typeface="Montserrat"/>
                <a:cs typeface="Montserrat"/>
                <a:sym typeface="Montserrat"/>
              </a:rPr>
              <a:t> biscuits.</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chemeClr val="dk2"/>
                </a:solidFill>
                <a:latin typeface="Montserrat"/>
                <a:ea typeface="Montserrat"/>
                <a:cs typeface="Montserrat"/>
                <a:sym typeface="Montserrat"/>
              </a:rPr>
              <a:t>Ich </a:t>
            </a:r>
            <a:r>
              <a:rPr b="1" i="0" lang="en-GB" sz="3400" u="none" cap="none" strike="noStrike">
                <a:solidFill>
                  <a:schemeClr val="dk2"/>
                </a:solidFill>
                <a:latin typeface="Montserrat"/>
                <a:ea typeface="Montserrat"/>
                <a:cs typeface="Montserrat"/>
                <a:sym typeface="Montserrat"/>
              </a:rPr>
              <a:t>habe </a:t>
            </a:r>
            <a:r>
              <a:rPr b="0" i="0" lang="en-GB" sz="3400" u="none" cap="none" strike="noStrike">
                <a:solidFill>
                  <a:schemeClr val="dk2"/>
                </a:solidFill>
                <a:latin typeface="Montserrat"/>
                <a:ea typeface="Montserrat"/>
                <a:cs typeface="Montserrat"/>
                <a:sym typeface="Montserrat"/>
              </a:rPr>
              <a:t>Wasser </a:t>
            </a:r>
            <a:r>
              <a:rPr b="1" i="0" lang="en-GB" sz="3400" u="none" cap="none" strike="noStrike">
                <a:solidFill>
                  <a:schemeClr val="dk2"/>
                </a:solidFill>
                <a:latin typeface="Montserrat"/>
                <a:ea typeface="Montserrat"/>
                <a:cs typeface="Montserrat"/>
                <a:sym typeface="Montserrat"/>
              </a:rPr>
              <a:t>ge</a:t>
            </a:r>
            <a:r>
              <a:rPr b="0" i="0" lang="en-GB" sz="3400" u="none" cap="none" strike="noStrike">
                <a:solidFill>
                  <a:schemeClr val="dk2"/>
                </a:solidFill>
                <a:latin typeface="Montserrat"/>
                <a:ea typeface="Montserrat"/>
                <a:cs typeface="Montserrat"/>
                <a:sym typeface="Montserrat"/>
              </a:rPr>
              <a:t>trunk</a:t>
            </a:r>
            <a:r>
              <a:rPr b="1" i="0" lang="en-GB" sz="3400" u="none" cap="none" strike="noStrike">
                <a:solidFill>
                  <a:schemeClr val="dk2"/>
                </a:solidFill>
                <a:latin typeface="Montserrat"/>
                <a:ea typeface="Montserrat"/>
                <a:cs typeface="Montserrat"/>
                <a:sym typeface="Montserrat"/>
              </a:rPr>
              <a:t>en</a:t>
            </a:r>
            <a:r>
              <a:rPr b="0" i="0" lang="en-GB" sz="3400" u="none" cap="none" strike="noStrike">
                <a:solidFill>
                  <a:schemeClr val="dk2"/>
                </a:solidFill>
                <a:latin typeface="Montserrat"/>
                <a:ea typeface="Montserrat"/>
                <a:cs typeface="Montserrat"/>
                <a:sym typeface="Montserrat"/>
              </a:rPr>
              <a:t>.  I </a:t>
            </a:r>
            <a:r>
              <a:rPr b="0" i="0" lang="en-GB" sz="3400" u="sng" cap="none" strike="noStrike">
                <a:solidFill>
                  <a:schemeClr val="dk2"/>
                </a:solidFill>
                <a:latin typeface="Montserrat"/>
                <a:ea typeface="Montserrat"/>
                <a:cs typeface="Montserrat"/>
                <a:sym typeface="Montserrat"/>
              </a:rPr>
              <a:t>have drunk</a:t>
            </a:r>
            <a:r>
              <a:rPr b="0" i="0" lang="en-GB" sz="3400" u="none" cap="none" strike="noStrike">
                <a:solidFill>
                  <a:schemeClr val="dk2"/>
                </a:solidFill>
                <a:latin typeface="Montserrat"/>
                <a:ea typeface="Montserrat"/>
                <a:cs typeface="Montserrat"/>
                <a:sym typeface="Montserrat"/>
              </a:rPr>
              <a:t> water. / I </a:t>
            </a:r>
            <a:r>
              <a:rPr b="0" i="0" lang="en-GB" sz="3400" u="sng" cap="none" strike="noStrike">
                <a:solidFill>
                  <a:schemeClr val="dk2"/>
                </a:solidFill>
                <a:latin typeface="Montserrat"/>
                <a:ea typeface="Montserrat"/>
                <a:cs typeface="Montserrat"/>
                <a:sym typeface="Montserrat"/>
              </a:rPr>
              <a:t>drank</a:t>
            </a:r>
            <a:r>
              <a:rPr b="0" i="0" lang="en-GB" sz="3400" u="none" cap="none" strike="noStrike">
                <a:solidFill>
                  <a:schemeClr val="dk2"/>
                </a:solidFill>
                <a:latin typeface="Montserrat"/>
                <a:ea typeface="Montserrat"/>
                <a:cs typeface="Montserrat"/>
                <a:sym typeface="Montserrat"/>
              </a:rPr>
              <a:t> water. </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chemeClr val="dk2"/>
                </a:solidFill>
                <a:latin typeface="Montserrat"/>
                <a:ea typeface="Montserrat"/>
                <a:cs typeface="Montserrat"/>
                <a:sym typeface="Montserrat"/>
              </a:rPr>
              <a:t>Ich </a:t>
            </a:r>
            <a:r>
              <a:rPr b="1" i="0" lang="en-GB" sz="3400" u="none" cap="none" strike="noStrike">
                <a:solidFill>
                  <a:schemeClr val="dk2"/>
                </a:solidFill>
                <a:latin typeface="Montserrat"/>
                <a:ea typeface="Montserrat"/>
                <a:cs typeface="Montserrat"/>
                <a:sym typeface="Montserrat"/>
              </a:rPr>
              <a:t>habe </a:t>
            </a:r>
            <a:r>
              <a:rPr b="0" i="0" lang="en-GB" sz="3400" u="none" cap="none" strike="noStrike">
                <a:solidFill>
                  <a:schemeClr val="dk2"/>
                </a:solidFill>
                <a:latin typeface="Montserrat"/>
                <a:ea typeface="Montserrat"/>
                <a:cs typeface="Montserrat"/>
                <a:sym typeface="Montserrat"/>
              </a:rPr>
              <a:t>meine Freunde </a:t>
            </a:r>
            <a:r>
              <a:rPr b="1" i="0" lang="en-GB" sz="3400" u="none" cap="none" strike="noStrike">
                <a:solidFill>
                  <a:schemeClr val="dk2"/>
                </a:solidFill>
                <a:latin typeface="Montserrat"/>
                <a:ea typeface="Montserrat"/>
                <a:cs typeface="Montserrat"/>
                <a:sym typeface="Montserrat"/>
              </a:rPr>
              <a:t>ge</a:t>
            </a:r>
            <a:r>
              <a:rPr b="0" i="0" lang="en-GB" sz="3400" u="none" cap="none" strike="noStrike">
                <a:solidFill>
                  <a:schemeClr val="dk2"/>
                </a:solidFill>
                <a:latin typeface="Montserrat"/>
                <a:ea typeface="Montserrat"/>
                <a:cs typeface="Montserrat"/>
                <a:sym typeface="Montserrat"/>
              </a:rPr>
              <a:t>troff</a:t>
            </a:r>
            <a:r>
              <a:rPr b="1" i="0" lang="en-GB" sz="3400" u="none" cap="none" strike="noStrike">
                <a:solidFill>
                  <a:schemeClr val="dk2"/>
                </a:solidFill>
                <a:latin typeface="Montserrat"/>
                <a:ea typeface="Montserrat"/>
                <a:cs typeface="Montserrat"/>
                <a:sym typeface="Montserrat"/>
              </a:rPr>
              <a:t>en</a:t>
            </a:r>
            <a:r>
              <a:rPr b="0" i="0" lang="en-GB" sz="3400" u="none" cap="none" strike="noStrike">
                <a:solidFill>
                  <a:schemeClr val="dk2"/>
                </a:solidFill>
                <a:latin typeface="Montserrat"/>
                <a:ea typeface="Montserrat"/>
                <a:cs typeface="Montserrat"/>
                <a:sym typeface="Montserrat"/>
              </a:rPr>
              <a:t>. I </a:t>
            </a:r>
            <a:r>
              <a:rPr b="0" i="0" lang="en-GB" sz="3400" u="sng" cap="none" strike="noStrike">
                <a:solidFill>
                  <a:schemeClr val="dk2"/>
                </a:solidFill>
                <a:latin typeface="Montserrat"/>
                <a:ea typeface="Montserrat"/>
                <a:cs typeface="Montserrat"/>
                <a:sym typeface="Montserrat"/>
              </a:rPr>
              <a:t>have met</a:t>
            </a:r>
            <a:r>
              <a:rPr b="0" i="0" lang="en-GB" sz="3400" u="none" cap="none" strike="noStrike">
                <a:solidFill>
                  <a:schemeClr val="dk2"/>
                </a:solidFill>
                <a:latin typeface="Montserrat"/>
                <a:ea typeface="Montserrat"/>
                <a:cs typeface="Montserrat"/>
                <a:sym typeface="Montserrat"/>
              </a:rPr>
              <a:t> my friends. / I </a:t>
            </a:r>
            <a:r>
              <a:rPr b="0" i="0" lang="en-GB" sz="3400" u="sng" cap="none" strike="noStrike">
                <a:solidFill>
                  <a:schemeClr val="dk2"/>
                </a:solidFill>
                <a:latin typeface="Montserrat"/>
                <a:ea typeface="Montserrat"/>
                <a:cs typeface="Montserrat"/>
                <a:sym typeface="Montserrat"/>
              </a:rPr>
              <a:t>met</a:t>
            </a:r>
            <a:r>
              <a:rPr b="0" i="0" lang="en-GB" sz="3400" u="none" cap="none" strike="noStrike">
                <a:solidFill>
                  <a:schemeClr val="dk2"/>
                </a:solidFill>
                <a:latin typeface="Montserrat"/>
                <a:ea typeface="Montserrat"/>
                <a:cs typeface="Montserrat"/>
                <a:sym typeface="Montserrat"/>
              </a:rPr>
              <a:t> my friends. </a:t>
            </a:r>
            <a:endParaRPr b="0" i="0" sz="3400" u="none" cap="none" strike="noStrike">
              <a:solidFill>
                <a:schemeClr val="dk2"/>
              </a:solidFill>
              <a:latin typeface="Montserrat"/>
              <a:ea typeface="Montserrat"/>
              <a:cs typeface="Montserrat"/>
              <a:sym typeface="Montserrat"/>
            </a:endParaRPr>
          </a:p>
        </p:txBody>
      </p:sp>
      <p:sp>
        <p:nvSpPr>
          <p:cNvPr id="356" name="Google Shape;356;p44"/>
          <p:cNvSpPr/>
          <p:nvPr/>
        </p:nvSpPr>
        <p:spPr>
          <a:xfrm>
            <a:off x="8000425" y="4271000"/>
            <a:ext cx="6237600" cy="1853700"/>
          </a:xfrm>
          <a:prstGeom prst="wedgeRoundRectCallout">
            <a:avLst>
              <a:gd fmla="val -90897" name="adj1"/>
              <a:gd fmla="val 65060" name="adj2"/>
              <a:gd fmla="val 0" name="adj3"/>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2"/>
                </a:solidFill>
                <a:latin typeface="Montserrat"/>
                <a:ea typeface="Montserrat"/>
                <a:cs typeface="Montserrat"/>
                <a:sym typeface="Montserrat"/>
              </a:rPr>
              <a:t>The vowel often changes in the stems, too: tr</a:t>
            </a:r>
            <a:r>
              <a:rPr b="1" i="0" lang="en-GB" sz="2800" u="none" cap="none" strike="noStrike">
                <a:solidFill>
                  <a:schemeClr val="dk2"/>
                </a:solidFill>
                <a:latin typeface="Montserrat"/>
                <a:ea typeface="Montserrat"/>
                <a:cs typeface="Montserrat"/>
                <a:sym typeface="Montserrat"/>
              </a:rPr>
              <a:t>i</a:t>
            </a:r>
            <a:r>
              <a:rPr b="0" i="0" lang="en-GB" sz="2800" u="none" cap="none" strike="noStrike">
                <a:solidFill>
                  <a:schemeClr val="dk2"/>
                </a:solidFill>
                <a:latin typeface="Montserrat"/>
                <a:ea typeface="Montserrat"/>
                <a:cs typeface="Montserrat"/>
                <a:sym typeface="Montserrat"/>
              </a:rPr>
              <a:t>nken - getr</a:t>
            </a:r>
            <a:r>
              <a:rPr b="1" i="0" lang="en-GB" sz="2800" u="none" cap="none" strike="noStrike">
                <a:solidFill>
                  <a:schemeClr val="dk2"/>
                </a:solidFill>
                <a:latin typeface="Montserrat"/>
                <a:ea typeface="Montserrat"/>
                <a:cs typeface="Montserrat"/>
                <a:sym typeface="Montserrat"/>
              </a:rPr>
              <a:t>u</a:t>
            </a:r>
            <a:r>
              <a:rPr b="0" i="0" lang="en-GB" sz="2800" u="none" cap="none" strike="noStrike">
                <a:solidFill>
                  <a:schemeClr val="dk2"/>
                </a:solidFill>
                <a:latin typeface="Montserrat"/>
                <a:ea typeface="Montserrat"/>
                <a:cs typeface="Montserrat"/>
                <a:sym typeface="Montserrat"/>
              </a:rPr>
              <a:t>nken</a:t>
            </a:r>
            <a:endParaRPr b="0" i="0" sz="28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2"/>
                </a:solidFill>
                <a:latin typeface="Montserrat"/>
                <a:ea typeface="Montserrat"/>
                <a:cs typeface="Montserrat"/>
                <a:sym typeface="Montserrat"/>
              </a:rPr>
              <a:t>tr</a:t>
            </a:r>
            <a:r>
              <a:rPr b="1" i="0" lang="en-GB" sz="2800" u="none" cap="none" strike="noStrike">
                <a:solidFill>
                  <a:schemeClr val="dk2"/>
                </a:solidFill>
                <a:latin typeface="Montserrat"/>
                <a:ea typeface="Montserrat"/>
                <a:cs typeface="Montserrat"/>
                <a:sym typeface="Montserrat"/>
              </a:rPr>
              <a:t>e</a:t>
            </a:r>
            <a:r>
              <a:rPr b="0" i="0" lang="en-GB" sz="2800" u="none" cap="none" strike="noStrike">
                <a:solidFill>
                  <a:schemeClr val="dk2"/>
                </a:solidFill>
                <a:latin typeface="Montserrat"/>
                <a:ea typeface="Montserrat"/>
                <a:cs typeface="Montserrat"/>
                <a:sym typeface="Montserrat"/>
              </a:rPr>
              <a:t>ffen - getr</a:t>
            </a:r>
            <a:r>
              <a:rPr b="1" i="0" lang="en-GB" sz="2800" u="none" cap="none" strike="noStrike">
                <a:solidFill>
                  <a:schemeClr val="dk2"/>
                </a:solidFill>
                <a:latin typeface="Montserrat"/>
                <a:ea typeface="Montserrat"/>
                <a:cs typeface="Montserrat"/>
                <a:sym typeface="Montserrat"/>
              </a:rPr>
              <a:t>o</a:t>
            </a:r>
            <a:r>
              <a:rPr b="0" i="0" lang="en-GB" sz="2800" u="none" cap="none" strike="noStrike">
                <a:solidFill>
                  <a:schemeClr val="dk2"/>
                </a:solidFill>
                <a:latin typeface="Montserrat"/>
                <a:ea typeface="Montserrat"/>
                <a:cs typeface="Montserrat"/>
                <a:sym typeface="Montserrat"/>
              </a:rPr>
              <a:t>ffen</a:t>
            </a:r>
            <a:endParaRPr b="0" i="0" sz="2800" u="none" cap="none" strike="noStrike">
              <a:solidFill>
                <a:schemeClr val="dk2"/>
              </a:solidFill>
              <a:latin typeface="Montserrat"/>
              <a:ea typeface="Montserrat"/>
              <a:cs typeface="Montserrat"/>
              <a:sym typeface="Montserrat"/>
            </a:endParaRPr>
          </a:p>
        </p:txBody>
      </p:sp>
      <p:sp>
        <p:nvSpPr>
          <p:cNvPr id="357" name="Google Shape;357;p44"/>
          <p:cNvSpPr/>
          <p:nvPr/>
        </p:nvSpPr>
        <p:spPr>
          <a:xfrm>
            <a:off x="8000425" y="4271000"/>
            <a:ext cx="6237600" cy="1853700"/>
          </a:xfrm>
          <a:prstGeom prst="wedgeRoundRectCallout">
            <a:avLst>
              <a:gd fmla="val -62762" name="adj1"/>
              <a:gd fmla="val 119870" name="adj2"/>
              <a:gd fmla="val 0" name="adj3"/>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2"/>
                </a:solidFill>
                <a:latin typeface="Montserrat"/>
                <a:ea typeface="Montserrat"/>
                <a:cs typeface="Montserrat"/>
                <a:sym typeface="Montserrat"/>
              </a:rPr>
              <a:t>The vowel often changes in the stems, too: tr</a:t>
            </a:r>
            <a:r>
              <a:rPr b="1" i="0" lang="en-GB" sz="2800" u="none" cap="none" strike="noStrike">
                <a:solidFill>
                  <a:schemeClr val="dk2"/>
                </a:solidFill>
                <a:latin typeface="Montserrat"/>
                <a:ea typeface="Montserrat"/>
                <a:cs typeface="Montserrat"/>
                <a:sym typeface="Montserrat"/>
              </a:rPr>
              <a:t>i</a:t>
            </a:r>
            <a:r>
              <a:rPr b="0" i="0" lang="en-GB" sz="2800" u="none" cap="none" strike="noStrike">
                <a:solidFill>
                  <a:schemeClr val="dk2"/>
                </a:solidFill>
                <a:latin typeface="Montserrat"/>
                <a:ea typeface="Montserrat"/>
                <a:cs typeface="Montserrat"/>
                <a:sym typeface="Montserrat"/>
              </a:rPr>
              <a:t>nken - getr</a:t>
            </a:r>
            <a:r>
              <a:rPr b="1" i="0" lang="en-GB" sz="2800" u="none" cap="none" strike="noStrike">
                <a:solidFill>
                  <a:schemeClr val="dk2"/>
                </a:solidFill>
                <a:latin typeface="Montserrat"/>
                <a:ea typeface="Montserrat"/>
                <a:cs typeface="Montserrat"/>
                <a:sym typeface="Montserrat"/>
              </a:rPr>
              <a:t>u</a:t>
            </a:r>
            <a:r>
              <a:rPr b="0" i="0" lang="en-GB" sz="2800" u="none" cap="none" strike="noStrike">
                <a:solidFill>
                  <a:schemeClr val="dk2"/>
                </a:solidFill>
                <a:latin typeface="Montserrat"/>
                <a:ea typeface="Montserrat"/>
                <a:cs typeface="Montserrat"/>
                <a:sym typeface="Montserrat"/>
              </a:rPr>
              <a:t>nken</a:t>
            </a:r>
            <a:endParaRPr b="0" i="0" sz="28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2"/>
                </a:solidFill>
                <a:latin typeface="Montserrat"/>
                <a:ea typeface="Montserrat"/>
                <a:cs typeface="Montserrat"/>
                <a:sym typeface="Montserrat"/>
              </a:rPr>
              <a:t>tr</a:t>
            </a:r>
            <a:r>
              <a:rPr b="1" i="0" lang="en-GB" sz="2800" u="none" cap="none" strike="noStrike">
                <a:solidFill>
                  <a:schemeClr val="dk2"/>
                </a:solidFill>
                <a:latin typeface="Montserrat"/>
                <a:ea typeface="Montserrat"/>
                <a:cs typeface="Montserrat"/>
                <a:sym typeface="Montserrat"/>
              </a:rPr>
              <a:t>e</a:t>
            </a:r>
            <a:r>
              <a:rPr b="0" i="0" lang="en-GB" sz="2800" u="none" cap="none" strike="noStrike">
                <a:solidFill>
                  <a:schemeClr val="dk2"/>
                </a:solidFill>
                <a:latin typeface="Montserrat"/>
                <a:ea typeface="Montserrat"/>
                <a:cs typeface="Montserrat"/>
                <a:sym typeface="Montserrat"/>
              </a:rPr>
              <a:t>ffen - getr</a:t>
            </a:r>
            <a:r>
              <a:rPr b="1" i="0" lang="en-GB" sz="2800" u="none" cap="none" strike="noStrike">
                <a:solidFill>
                  <a:schemeClr val="dk2"/>
                </a:solidFill>
                <a:latin typeface="Montserrat"/>
                <a:ea typeface="Montserrat"/>
                <a:cs typeface="Montserrat"/>
                <a:sym typeface="Montserrat"/>
              </a:rPr>
              <a:t>o</a:t>
            </a:r>
            <a:r>
              <a:rPr b="0" i="0" lang="en-GB" sz="2800" u="none" cap="none" strike="noStrike">
                <a:solidFill>
                  <a:schemeClr val="dk2"/>
                </a:solidFill>
                <a:latin typeface="Montserrat"/>
                <a:ea typeface="Montserrat"/>
                <a:cs typeface="Montserrat"/>
                <a:sym typeface="Montserrat"/>
              </a:rPr>
              <a:t>ffen</a:t>
            </a:r>
            <a:endParaRPr b="0" i="0" sz="28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5"/>
          <p:cNvSpPr txBox="1"/>
          <p:nvPr/>
        </p:nvSpPr>
        <p:spPr>
          <a:xfrm>
            <a:off x="838425" y="524000"/>
            <a:ext cx="16383000" cy="862800"/>
          </a:xfrm>
          <a:prstGeom prst="rect">
            <a:avLst/>
          </a:prstGeom>
          <a:solidFill>
            <a:srgbClr val="D9D9D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800"/>
              <a:buFont typeface="Arial"/>
              <a:buNone/>
            </a:pPr>
            <a:r>
              <a:rPr b="1" i="1" lang="en-GB" sz="3800" u="none" cap="none" strike="noStrike">
                <a:solidFill>
                  <a:schemeClr val="dk2"/>
                </a:solidFill>
                <a:latin typeface="Montserrat"/>
                <a:ea typeface="Montserrat"/>
                <a:cs typeface="Montserrat"/>
                <a:sym typeface="Montserrat"/>
              </a:rPr>
              <a:t>Ich</a:t>
            </a:r>
            <a:r>
              <a:rPr b="1" i="0" lang="en-GB" sz="3800" u="none" cap="none" strike="noStrike">
                <a:solidFill>
                  <a:schemeClr val="dk2"/>
                </a:solidFill>
                <a:latin typeface="Montserrat"/>
                <a:ea typeface="Montserrat"/>
                <a:cs typeface="Montserrat"/>
                <a:sym typeface="Montserrat"/>
              </a:rPr>
              <a:t> or </a:t>
            </a:r>
            <a:r>
              <a:rPr b="1" i="1" lang="en-GB" sz="3800" u="none" cap="none" strike="noStrike">
                <a:solidFill>
                  <a:schemeClr val="dk2"/>
                </a:solidFill>
                <a:latin typeface="Montserrat"/>
                <a:ea typeface="Montserrat"/>
                <a:cs typeface="Montserrat"/>
                <a:sym typeface="Montserrat"/>
              </a:rPr>
              <a:t>wir?</a:t>
            </a:r>
            <a:r>
              <a:rPr b="1" i="0" lang="en-GB" sz="3800" u="none" cap="none" strike="noStrike">
                <a:solidFill>
                  <a:schemeClr val="dk2"/>
                </a:solidFill>
                <a:latin typeface="Montserrat"/>
                <a:ea typeface="Montserrat"/>
                <a:cs typeface="Montserrat"/>
                <a:sym typeface="Montserrat"/>
              </a:rPr>
              <a:t> Weak or strong? </a:t>
            </a:r>
            <a:endParaRPr b="1" i="1" sz="3800" u="none" cap="none" strike="noStrike">
              <a:solidFill>
                <a:schemeClr val="dk2"/>
              </a:solidFill>
              <a:latin typeface="Montserrat"/>
              <a:ea typeface="Montserrat"/>
              <a:cs typeface="Montserrat"/>
              <a:sym typeface="Montserrat"/>
            </a:endParaRPr>
          </a:p>
        </p:txBody>
      </p:sp>
      <p:graphicFrame>
        <p:nvGraphicFramePr>
          <p:cNvPr id="363" name="Google Shape;363;p45"/>
          <p:cNvGraphicFramePr/>
          <p:nvPr/>
        </p:nvGraphicFramePr>
        <p:xfrm>
          <a:off x="838425" y="1714500"/>
          <a:ext cx="3000000" cy="3000000"/>
        </p:xfrm>
        <a:graphic>
          <a:graphicData uri="http://schemas.openxmlformats.org/drawingml/2006/table">
            <a:tbl>
              <a:tblPr>
                <a:noFill/>
                <a:tableStyleId>{7DCC9EB2-63FB-4619-8AE3-BADEA09475D9}</a:tableStyleId>
              </a:tblPr>
              <a:tblGrid>
                <a:gridCol w="1240250"/>
                <a:gridCol w="1426500"/>
                <a:gridCol w="1716300"/>
                <a:gridCol w="1799075"/>
                <a:gridCol w="1799450"/>
                <a:gridCol w="8401425"/>
              </a:tblGrid>
              <a:tr h="381000">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ich</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wir</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weak</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strong</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1</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Gestern habe ich einen Kuchen gegessen.</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2</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Am Wochenende haben wir Rugby gespielt.</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3</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Im Sommer habe ich meine Oma gesehen.</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4</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Wir haben auch im Schwimmbad gebadet.</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5</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Am Abend haben wir Tee getrunken.</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6</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Ich habe spät geschlafen.</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7</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Mehmet und ich haben Deutsch gelernt.</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8</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b="1" lang="en-GB" sz="2800" u="none" cap="none" strike="noStrike">
                          <a:solidFill>
                            <a:schemeClr val="dk2"/>
                          </a:solidFill>
                          <a:latin typeface="Montserrat"/>
                          <a:ea typeface="Montserrat"/>
                          <a:cs typeface="Montserrat"/>
                          <a:sym typeface="Montserrat"/>
                        </a:rPr>
                        <a:t>Ich</a:t>
                      </a:r>
                      <a:r>
                        <a:rPr lang="en-GB" sz="2800" u="none" cap="none" strike="noStrike">
                          <a:solidFill>
                            <a:schemeClr val="dk2"/>
                          </a:solidFill>
                          <a:latin typeface="Montserrat"/>
                          <a:ea typeface="Montserrat"/>
                          <a:cs typeface="Montserrat"/>
                          <a:sym typeface="Montserrat"/>
                        </a:rPr>
                        <a:t> habe viel gelach</a:t>
                      </a:r>
                      <a:r>
                        <a:rPr b="1" lang="en-GB" sz="2800" u="none" cap="none" strike="noStrike">
                          <a:solidFill>
                            <a:schemeClr val="dk2"/>
                          </a:solidFill>
                          <a:latin typeface="Montserrat"/>
                          <a:ea typeface="Montserrat"/>
                          <a:cs typeface="Montserrat"/>
                          <a:sym typeface="Montserrat"/>
                        </a:rPr>
                        <a:t>t</a:t>
                      </a:r>
                      <a:r>
                        <a:rPr lang="en-GB" sz="2800" u="none" cap="none" strike="noStrike">
                          <a:solidFill>
                            <a:schemeClr val="dk2"/>
                          </a:solidFill>
                          <a:latin typeface="Montserrat"/>
                          <a:ea typeface="Montserrat"/>
                          <a:cs typeface="Montserrat"/>
                          <a:sym typeface="Montserrat"/>
                        </a:rPr>
                        <a:t>.</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9D9D9"/>
                    </a:solidFill>
                  </a:tcPr>
                </a:tc>
              </a:tr>
            </a:tbl>
          </a:graphicData>
        </a:graphic>
      </p:graphicFrame>
      <p:pic>
        <p:nvPicPr>
          <p:cNvPr id="364" name="Google Shape;364;p45"/>
          <p:cNvPicPr preferRelativeResize="0"/>
          <p:nvPr/>
        </p:nvPicPr>
        <p:blipFill rotWithShape="1">
          <a:blip r:embed="rId3">
            <a:alphaModFix/>
          </a:blip>
          <a:srcRect b="0" l="0" r="0" t="0"/>
          <a:stretch/>
        </p:blipFill>
        <p:spPr>
          <a:xfrm>
            <a:off x="917942" y="1463008"/>
            <a:ext cx="1030901" cy="1030901"/>
          </a:xfrm>
          <a:prstGeom prst="rect">
            <a:avLst/>
          </a:prstGeom>
          <a:noFill/>
          <a:ln>
            <a:noFill/>
          </a:ln>
        </p:spPr>
      </p:pic>
      <p:pic>
        <p:nvPicPr>
          <p:cNvPr id="365" name="Google Shape;365;p45"/>
          <p:cNvPicPr preferRelativeResize="0"/>
          <p:nvPr/>
        </p:nvPicPr>
        <p:blipFill rotWithShape="1">
          <a:blip r:embed="rId4">
            <a:alphaModFix/>
          </a:blip>
          <a:srcRect b="0" l="0" r="0" t="0"/>
          <a:stretch/>
        </p:blipFill>
        <p:spPr>
          <a:xfrm>
            <a:off x="2429200" y="2415504"/>
            <a:ext cx="765549" cy="766147"/>
          </a:xfrm>
          <a:prstGeom prst="rect">
            <a:avLst/>
          </a:prstGeom>
          <a:noFill/>
          <a:ln>
            <a:noFill/>
          </a:ln>
        </p:spPr>
      </p:pic>
      <p:pic>
        <p:nvPicPr>
          <p:cNvPr id="366" name="Google Shape;366;p45"/>
          <p:cNvPicPr preferRelativeResize="0"/>
          <p:nvPr/>
        </p:nvPicPr>
        <p:blipFill rotWithShape="1">
          <a:blip r:embed="rId5">
            <a:alphaModFix/>
          </a:blip>
          <a:srcRect b="0" l="0" r="0" t="0"/>
          <a:stretch/>
        </p:blipFill>
        <p:spPr>
          <a:xfrm>
            <a:off x="3968400" y="3051379"/>
            <a:ext cx="765549" cy="766147"/>
          </a:xfrm>
          <a:prstGeom prst="rect">
            <a:avLst/>
          </a:prstGeom>
          <a:noFill/>
          <a:ln>
            <a:noFill/>
          </a:ln>
        </p:spPr>
      </p:pic>
      <p:pic>
        <p:nvPicPr>
          <p:cNvPr id="367" name="Google Shape;367;p45"/>
          <p:cNvPicPr preferRelativeResize="0"/>
          <p:nvPr/>
        </p:nvPicPr>
        <p:blipFill rotWithShape="1">
          <a:blip r:embed="rId6">
            <a:alphaModFix/>
          </a:blip>
          <a:srcRect b="0" l="0" r="0" t="0"/>
          <a:stretch/>
        </p:blipFill>
        <p:spPr>
          <a:xfrm>
            <a:off x="7473900" y="2415504"/>
            <a:ext cx="765549" cy="766147"/>
          </a:xfrm>
          <a:prstGeom prst="rect">
            <a:avLst/>
          </a:prstGeom>
          <a:noFill/>
          <a:ln>
            <a:noFill/>
          </a:ln>
        </p:spPr>
      </p:pic>
      <p:pic>
        <p:nvPicPr>
          <p:cNvPr id="368" name="Google Shape;368;p45"/>
          <p:cNvPicPr preferRelativeResize="0"/>
          <p:nvPr/>
        </p:nvPicPr>
        <p:blipFill rotWithShape="1">
          <a:blip r:embed="rId6">
            <a:alphaModFix/>
          </a:blip>
          <a:srcRect b="0" l="0" r="0" t="0"/>
          <a:stretch/>
        </p:blipFill>
        <p:spPr>
          <a:xfrm>
            <a:off x="5721150" y="3051379"/>
            <a:ext cx="765549" cy="766147"/>
          </a:xfrm>
          <a:prstGeom prst="rect">
            <a:avLst/>
          </a:prstGeom>
          <a:noFill/>
          <a:ln>
            <a:noFill/>
          </a:ln>
        </p:spPr>
      </p:pic>
      <p:pic>
        <p:nvPicPr>
          <p:cNvPr id="369" name="Google Shape;369;p45"/>
          <p:cNvPicPr preferRelativeResize="0"/>
          <p:nvPr/>
        </p:nvPicPr>
        <p:blipFill rotWithShape="1">
          <a:blip r:embed="rId6">
            <a:alphaModFix/>
          </a:blip>
          <a:srcRect b="0" l="0" r="0" t="0"/>
          <a:stretch/>
        </p:blipFill>
        <p:spPr>
          <a:xfrm>
            <a:off x="7473900" y="3791254"/>
            <a:ext cx="765549" cy="766147"/>
          </a:xfrm>
          <a:prstGeom prst="rect">
            <a:avLst/>
          </a:prstGeom>
          <a:noFill/>
          <a:ln>
            <a:noFill/>
          </a:ln>
        </p:spPr>
      </p:pic>
      <p:pic>
        <p:nvPicPr>
          <p:cNvPr id="370" name="Google Shape;370;p45"/>
          <p:cNvPicPr preferRelativeResize="0"/>
          <p:nvPr/>
        </p:nvPicPr>
        <p:blipFill rotWithShape="1">
          <a:blip r:embed="rId6">
            <a:alphaModFix/>
          </a:blip>
          <a:srcRect b="0" l="0" r="0" t="0"/>
          <a:stretch/>
        </p:blipFill>
        <p:spPr>
          <a:xfrm>
            <a:off x="2429200" y="3791254"/>
            <a:ext cx="765549" cy="766147"/>
          </a:xfrm>
          <a:prstGeom prst="rect">
            <a:avLst/>
          </a:prstGeom>
          <a:noFill/>
          <a:ln>
            <a:noFill/>
          </a:ln>
        </p:spPr>
      </p:pic>
      <p:pic>
        <p:nvPicPr>
          <p:cNvPr id="371" name="Google Shape;371;p45"/>
          <p:cNvPicPr preferRelativeResize="0"/>
          <p:nvPr/>
        </p:nvPicPr>
        <p:blipFill rotWithShape="1">
          <a:blip r:embed="rId6">
            <a:alphaModFix/>
          </a:blip>
          <a:srcRect b="0" l="0" r="0" t="0"/>
          <a:stretch/>
        </p:blipFill>
        <p:spPr>
          <a:xfrm>
            <a:off x="5660875" y="4485979"/>
            <a:ext cx="765549" cy="766147"/>
          </a:xfrm>
          <a:prstGeom prst="rect">
            <a:avLst/>
          </a:prstGeom>
          <a:noFill/>
          <a:ln>
            <a:noFill/>
          </a:ln>
        </p:spPr>
      </p:pic>
      <p:pic>
        <p:nvPicPr>
          <p:cNvPr id="372" name="Google Shape;372;p45"/>
          <p:cNvPicPr preferRelativeResize="0"/>
          <p:nvPr/>
        </p:nvPicPr>
        <p:blipFill rotWithShape="1">
          <a:blip r:embed="rId6">
            <a:alphaModFix/>
          </a:blip>
          <a:srcRect b="0" l="0" r="0" t="0"/>
          <a:stretch/>
        </p:blipFill>
        <p:spPr>
          <a:xfrm>
            <a:off x="3847850" y="4485979"/>
            <a:ext cx="765549" cy="766147"/>
          </a:xfrm>
          <a:prstGeom prst="rect">
            <a:avLst/>
          </a:prstGeom>
          <a:noFill/>
          <a:ln>
            <a:noFill/>
          </a:ln>
        </p:spPr>
      </p:pic>
      <p:pic>
        <p:nvPicPr>
          <p:cNvPr id="373" name="Google Shape;373;p45"/>
          <p:cNvPicPr preferRelativeResize="0"/>
          <p:nvPr/>
        </p:nvPicPr>
        <p:blipFill rotWithShape="1">
          <a:blip r:embed="rId6">
            <a:alphaModFix/>
          </a:blip>
          <a:srcRect b="0" l="0" r="0" t="0"/>
          <a:stretch/>
        </p:blipFill>
        <p:spPr>
          <a:xfrm>
            <a:off x="7473900" y="5167004"/>
            <a:ext cx="765549" cy="766147"/>
          </a:xfrm>
          <a:prstGeom prst="rect">
            <a:avLst/>
          </a:prstGeom>
          <a:noFill/>
          <a:ln>
            <a:noFill/>
          </a:ln>
        </p:spPr>
      </p:pic>
      <p:pic>
        <p:nvPicPr>
          <p:cNvPr id="374" name="Google Shape;374;p45"/>
          <p:cNvPicPr preferRelativeResize="0"/>
          <p:nvPr/>
        </p:nvPicPr>
        <p:blipFill rotWithShape="1">
          <a:blip r:embed="rId6">
            <a:alphaModFix/>
          </a:blip>
          <a:srcRect b="0" l="0" r="0" t="0"/>
          <a:stretch/>
        </p:blipFill>
        <p:spPr>
          <a:xfrm>
            <a:off x="3847850" y="5219554"/>
            <a:ext cx="765549" cy="766147"/>
          </a:xfrm>
          <a:prstGeom prst="rect">
            <a:avLst/>
          </a:prstGeom>
          <a:noFill/>
          <a:ln>
            <a:noFill/>
          </a:ln>
        </p:spPr>
      </p:pic>
      <p:pic>
        <p:nvPicPr>
          <p:cNvPr id="375" name="Google Shape;375;p45"/>
          <p:cNvPicPr preferRelativeResize="0"/>
          <p:nvPr/>
        </p:nvPicPr>
        <p:blipFill rotWithShape="1">
          <a:blip r:embed="rId6">
            <a:alphaModFix/>
          </a:blip>
          <a:srcRect b="0" l="0" r="0" t="0"/>
          <a:stretch/>
        </p:blipFill>
        <p:spPr>
          <a:xfrm>
            <a:off x="7473900" y="5920554"/>
            <a:ext cx="765549" cy="766147"/>
          </a:xfrm>
          <a:prstGeom prst="rect">
            <a:avLst/>
          </a:prstGeom>
          <a:noFill/>
          <a:ln>
            <a:noFill/>
          </a:ln>
        </p:spPr>
      </p:pic>
      <p:pic>
        <p:nvPicPr>
          <p:cNvPr id="376" name="Google Shape;376;p45"/>
          <p:cNvPicPr preferRelativeResize="0"/>
          <p:nvPr/>
        </p:nvPicPr>
        <p:blipFill rotWithShape="1">
          <a:blip r:embed="rId6">
            <a:alphaModFix/>
          </a:blip>
          <a:srcRect b="0" l="0" r="0" t="0"/>
          <a:stretch/>
        </p:blipFill>
        <p:spPr>
          <a:xfrm>
            <a:off x="2429200" y="5920554"/>
            <a:ext cx="765549" cy="766147"/>
          </a:xfrm>
          <a:prstGeom prst="rect">
            <a:avLst/>
          </a:prstGeom>
          <a:noFill/>
          <a:ln>
            <a:noFill/>
          </a:ln>
        </p:spPr>
      </p:pic>
      <p:pic>
        <p:nvPicPr>
          <p:cNvPr id="377" name="Google Shape;377;p45"/>
          <p:cNvPicPr preferRelativeResize="0"/>
          <p:nvPr/>
        </p:nvPicPr>
        <p:blipFill rotWithShape="1">
          <a:blip r:embed="rId6">
            <a:alphaModFix/>
          </a:blip>
          <a:srcRect b="0" l="0" r="0" t="0"/>
          <a:stretch/>
        </p:blipFill>
        <p:spPr>
          <a:xfrm>
            <a:off x="5721150" y="6621579"/>
            <a:ext cx="765549" cy="766147"/>
          </a:xfrm>
          <a:prstGeom prst="rect">
            <a:avLst/>
          </a:prstGeom>
          <a:noFill/>
          <a:ln>
            <a:noFill/>
          </a:ln>
        </p:spPr>
      </p:pic>
      <p:pic>
        <p:nvPicPr>
          <p:cNvPr id="378" name="Google Shape;378;p45"/>
          <p:cNvPicPr preferRelativeResize="0"/>
          <p:nvPr/>
        </p:nvPicPr>
        <p:blipFill rotWithShape="1">
          <a:blip r:embed="rId6">
            <a:alphaModFix/>
          </a:blip>
          <a:srcRect b="0" l="0" r="0" t="0"/>
          <a:stretch/>
        </p:blipFill>
        <p:spPr>
          <a:xfrm>
            <a:off x="3847850" y="6621579"/>
            <a:ext cx="765549" cy="766147"/>
          </a:xfrm>
          <a:prstGeom prst="rect">
            <a:avLst/>
          </a:prstGeom>
          <a:noFill/>
          <a:ln>
            <a:noFill/>
          </a:ln>
        </p:spPr>
      </p:pic>
      <p:pic>
        <p:nvPicPr>
          <p:cNvPr id="379" name="Google Shape;379;p45"/>
          <p:cNvPicPr preferRelativeResize="0"/>
          <p:nvPr/>
        </p:nvPicPr>
        <p:blipFill rotWithShape="1">
          <a:blip r:embed="rId6">
            <a:alphaModFix/>
          </a:blip>
          <a:srcRect b="0" l="0" r="0" t="0"/>
          <a:stretch/>
        </p:blipFill>
        <p:spPr>
          <a:xfrm>
            <a:off x="5721150" y="7257454"/>
            <a:ext cx="765549" cy="766147"/>
          </a:xfrm>
          <a:prstGeom prst="rect">
            <a:avLst/>
          </a:prstGeom>
          <a:noFill/>
          <a:ln>
            <a:noFill/>
          </a:ln>
        </p:spPr>
      </p:pic>
      <p:pic>
        <p:nvPicPr>
          <p:cNvPr id="380" name="Google Shape;380;p45"/>
          <p:cNvPicPr preferRelativeResize="0"/>
          <p:nvPr/>
        </p:nvPicPr>
        <p:blipFill rotWithShape="1">
          <a:blip r:embed="rId6">
            <a:alphaModFix/>
          </a:blip>
          <a:srcRect b="0" l="0" r="0" t="0"/>
          <a:stretch/>
        </p:blipFill>
        <p:spPr>
          <a:xfrm>
            <a:off x="2429200" y="7257454"/>
            <a:ext cx="765549" cy="7661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6"/>
          <p:cNvSpPr txBox="1"/>
          <p:nvPr/>
        </p:nvSpPr>
        <p:spPr>
          <a:xfrm>
            <a:off x="838425" y="524000"/>
            <a:ext cx="16383000" cy="862800"/>
          </a:xfrm>
          <a:prstGeom prst="rect">
            <a:avLst/>
          </a:prstGeom>
          <a:solidFill>
            <a:srgbClr val="D9D9D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800"/>
              <a:buFont typeface="Arial"/>
              <a:buNone/>
            </a:pPr>
            <a:r>
              <a:rPr b="1" i="1" lang="en-GB" sz="3800" u="none" cap="none" strike="noStrike">
                <a:solidFill>
                  <a:schemeClr val="dk2"/>
                </a:solidFill>
                <a:latin typeface="Montserrat"/>
                <a:ea typeface="Montserrat"/>
                <a:cs typeface="Montserrat"/>
                <a:sym typeface="Montserrat"/>
              </a:rPr>
              <a:t>Ich</a:t>
            </a:r>
            <a:r>
              <a:rPr b="1" i="0" lang="en-GB" sz="3800" u="none" cap="none" strike="noStrike">
                <a:solidFill>
                  <a:schemeClr val="dk2"/>
                </a:solidFill>
                <a:latin typeface="Montserrat"/>
                <a:ea typeface="Montserrat"/>
                <a:cs typeface="Montserrat"/>
                <a:sym typeface="Montserrat"/>
              </a:rPr>
              <a:t> or </a:t>
            </a:r>
            <a:r>
              <a:rPr b="1" i="1" lang="en-GB" sz="3800" u="none" cap="none" strike="noStrike">
                <a:solidFill>
                  <a:schemeClr val="dk2"/>
                </a:solidFill>
                <a:latin typeface="Montserrat"/>
                <a:ea typeface="Montserrat"/>
                <a:cs typeface="Montserrat"/>
                <a:sym typeface="Montserrat"/>
              </a:rPr>
              <a:t>wir?</a:t>
            </a:r>
            <a:r>
              <a:rPr b="1" i="0" lang="en-GB" sz="3800" u="none" cap="none" strike="noStrike">
                <a:solidFill>
                  <a:schemeClr val="dk2"/>
                </a:solidFill>
                <a:latin typeface="Montserrat"/>
                <a:ea typeface="Montserrat"/>
                <a:cs typeface="Montserrat"/>
                <a:sym typeface="Montserrat"/>
              </a:rPr>
              <a:t> Weak or strong? </a:t>
            </a:r>
            <a:endParaRPr b="1" i="1" sz="3800" u="none" cap="none" strike="noStrike">
              <a:solidFill>
                <a:schemeClr val="dk2"/>
              </a:solidFill>
              <a:latin typeface="Montserrat"/>
              <a:ea typeface="Montserrat"/>
              <a:cs typeface="Montserrat"/>
              <a:sym typeface="Montserrat"/>
            </a:endParaRPr>
          </a:p>
        </p:txBody>
      </p:sp>
      <p:graphicFrame>
        <p:nvGraphicFramePr>
          <p:cNvPr id="386" name="Google Shape;386;p46"/>
          <p:cNvGraphicFramePr/>
          <p:nvPr/>
        </p:nvGraphicFramePr>
        <p:xfrm>
          <a:off x="838425" y="1714500"/>
          <a:ext cx="3000000" cy="3000000"/>
        </p:xfrm>
        <a:graphic>
          <a:graphicData uri="http://schemas.openxmlformats.org/drawingml/2006/table">
            <a:tbl>
              <a:tblPr>
                <a:noFill/>
                <a:tableStyleId>{7DCC9EB2-63FB-4619-8AE3-BADEA09475D9}</a:tableStyleId>
              </a:tblPr>
              <a:tblGrid>
                <a:gridCol w="1240250"/>
                <a:gridCol w="1426500"/>
                <a:gridCol w="1716300"/>
                <a:gridCol w="1799075"/>
                <a:gridCol w="1799450"/>
                <a:gridCol w="8401425"/>
              </a:tblGrid>
              <a:tr h="381000">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ich</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wir</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weak</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strong</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000"/>
                        <a:buFont typeface="Arial"/>
                        <a:buNone/>
                      </a:pPr>
                      <a:r>
                        <a:rPr lang="en-GB" sz="3000" u="none" cap="none" strike="noStrike">
                          <a:solidFill>
                            <a:schemeClr val="dk2"/>
                          </a:solidFill>
                          <a:latin typeface="Montserrat"/>
                          <a:ea typeface="Montserrat"/>
                          <a:cs typeface="Montserrat"/>
                          <a:sym typeface="Montserrat"/>
                        </a:rPr>
                        <a:t>Yesterday I baked a cake.</a:t>
                      </a:r>
                      <a:endParaRPr sz="30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1</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Gestern habe ich einen Kuchen gegessen.</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2</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Am Wochenende haben wir Rugby gespielt.</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3</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Im Sommer habe ich meine Oma gesehen.</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4</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Wir haben auch im Schwimmbad gebadet.</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5</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Am Abend haben wir Tee getrunken.</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6</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Ich habe spät geschlafen.</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7</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Mehmet und ich haben Deutsch gelernt.</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r>
              <a:tr h="381000">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solidFill>
                            <a:schemeClr val="dk2"/>
                          </a:solidFill>
                          <a:latin typeface="Montserrat"/>
                          <a:ea typeface="Montserrat"/>
                          <a:cs typeface="Montserrat"/>
                          <a:sym typeface="Montserrat"/>
                        </a:rPr>
                        <a:t>8</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GB" sz="2800" u="none" cap="none" strike="noStrike">
                          <a:solidFill>
                            <a:schemeClr val="dk2"/>
                          </a:solidFill>
                          <a:latin typeface="Montserrat"/>
                          <a:ea typeface="Montserrat"/>
                          <a:cs typeface="Montserrat"/>
                          <a:sym typeface="Montserrat"/>
                        </a:rPr>
                        <a:t>Ich habe viel gelacht.</a:t>
                      </a:r>
                      <a:endParaRPr sz="2800" u="none" cap="none" strike="noStrike">
                        <a:solidFill>
                          <a:schemeClr val="dk2"/>
                        </a:solidFill>
                        <a:latin typeface="Montserrat"/>
                        <a:ea typeface="Montserrat"/>
                        <a:cs typeface="Montserrat"/>
                        <a:sym typeface="Montserrat"/>
                      </a:endParaRPr>
                    </a:p>
                  </a:txBody>
                  <a:tcPr marT="91425" marB="91425" marR="91425" marL="9142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9D9D9"/>
                    </a:solidFill>
                  </a:tcPr>
                </a:tc>
              </a:tr>
            </a:tbl>
          </a:graphicData>
        </a:graphic>
      </p:graphicFrame>
      <p:pic>
        <p:nvPicPr>
          <p:cNvPr id="387" name="Google Shape;387;p46"/>
          <p:cNvPicPr preferRelativeResize="0"/>
          <p:nvPr/>
        </p:nvPicPr>
        <p:blipFill rotWithShape="1">
          <a:blip r:embed="rId3">
            <a:alphaModFix/>
          </a:blip>
          <a:srcRect b="0" l="0" r="0" t="0"/>
          <a:stretch/>
        </p:blipFill>
        <p:spPr>
          <a:xfrm>
            <a:off x="917942" y="1463008"/>
            <a:ext cx="1030901" cy="1030901"/>
          </a:xfrm>
          <a:prstGeom prst="rect">
            <a:avLst/>
          </a:prstGeom>
          <a:noFill/>
          <a:ln>
            <a:noFill/>
          </a:ln>
        </p:spPr>
      </p:pic>
      <p:sp>
        <p:nvSpPr>
          <p:cNvPr id="388" name="Google Shape;388;p46"/>
          <p:cNvSpPr txBox="1"/>
          <p:nvPr/>
        </p:nvSpPr>
        <p:spPr>
          <a:xfrm>
            <a:off x="8820000" y="2868900"/>
            <a:ext cx="8354400" cy="766200"/>
          </a:xfrm>
          <a:prstGeom prst="rect">
            <a:avLst/>
          </a:prstGeom>
          <a:solidFill>
            <a:schemeClr val="lt1"/>
          </a:solidFill>
          <a:ln cap="flat" cmpd="sng" w="2857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Yesterday I baked a cake.</a:t>
            </a:r>
            <a:endParaRPr b="0" i="0" sz="3000" u="none" cap="none" strike="noStrike">
              <a:solidFill>
                <a:schemeClr val="dk2"/>
              </a:solidFill>
              <a:latin typeface="Montserrat"/>
              <a:ea typeface="Montserrat"/>
              <a:cs typeface="Montserrat"/>
              <a:sym typeface="Montserrat"/>
            </a:endParaRPr>
          </a:p>
        </p:txBody>
      </p:sp>
      <p:sp>
        <p:nvSpPr>
          <p:cNvPr id="389" name="Google Shape;389;p46"/>
          <p:cNvSpPr txBox="1"/>
          <p:nvPr/>
        </p:nvSpPr>
        <p:spPr>
          <a:xfrm>
            <a:off x="8820000" y="4281925"/>
            <a:ext cx="8354400" cy="766200"/>
          </a:xfrm>
          <a:prstGeom prst="rect">
            <a:avLst/>
          </a:prstGeom>
          <a:solidFill>
            <a:schemeClr val="lt1"/>
          </a:solidFill>
          <a:ln cap="flat" cmpd="sng" w="2857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In the summer I saw my grandmother.</a:t>
            </a:r>
            <a:endParaRPr b="0" i="0" sz="3000" u="none" cap="none" strike="noStrike">
              <a:solidFill>
                <a:schemeClr val="dk2"/>
              </a:solidFill>
              <a:latin typeface="Montserrat"/>
              <a:ea typeface="Montserrat"/>
              <a:cs typeface="Montserrat"/>
              <a:sym typeface="Montserrat"/>
            </a:endParaRPr>
          </a:p>
        </p:txBody>
      </p:sp>
      <p:sp>
        <p:nvSpPr>
          <p:cNvPr id="390" name="Google Shape;390;p46"/>
          <p:cNvSpPr txBox="1"/>
          <p:nvPr/>
        </p:nvSpPr>
        <p:spPr>
          <a:xfrm>
            <a:off x="8820000" y="4891525"/>
            <a:ext cx="8354400" cy="766200"/>
          </a:xfrm>
          <a:prstGeom prst="rect">
            <a:avLst/>
          </a:prstGeom>
          <a:solidFill>
            <a:schemeClr val="lt1"/>
          </a:solidFill>
          <a:ln cap="flat" cmpd="sng" w="2857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We also swam in the swimming pool.</a:t>
            </a:r>
            <a:endParaRPr b="0" i="0" sz="3000" u="none" cap="none" strike="noStrike">
              <a:solidFill>
                <a:schemeClr val="dk2"/>
              </a:solidFill>
              <a:latin typeface="Montserrat"/>
              <a:ea typeface="Montserrat"/>
              <a:cs typeface="Montserrat"/>
              <a:sym typeface="Montserrat"/>
            </a:endParaRPr>
          </a:p>
        </p:txBody>
      </p:sp>
      <p:sp>
        <p:nvSpPr>
          <p:cNvPr id="391" name="Google Shape;391;p46"/>
          <p:cNvSpPr txBox="1"/>
          <p:nvPr/>
        </p:nvSpPr>
        <p:spPr>
          <a:xfrm>
            <a:off x="8820000" y="5596750"/>
            <a:ext cx="8354400" cy="766200"/>
          </a:xfrm>
          <a:prstGeom prst="rect">
            <a:avLst/>
          </a:prstGeom>
          <a:solidFill>
            <a:schemeClr val="lt1"/>
          </a:solidFill>
          <a:ln cap="flat" cmpd="sng" w="2857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In the evening we drank tea.</a:t>
            </a:r>
            <a:endParaRPr b="0" i="0" sz="3000" u="none" cap="none" strike="noStrike">
              <a:solidFill>
                <a:schemeClr val="dk2"/>
              </a:solidFill>
              <a:latin typeface="Montserrat"/>
              <a:ea typeface="Montserrat"/>
              <a:cs typeface="Montserrat"/>
              <a:sym typeface="Montserrat"/>
            </a:endParaRPr>
          </a:p>
        </p:txBody>
      </p:sp>
      <p:sp>
        <p:nvSpPr>
          <p:cNvPr id="392" name="Google Shape;392;p46"/>
          <p:cNvSpPr txBox="1"/>
          <p:nvPr/>
        </p:nvSpPr>
        <p:spPr>
          <a:xfrm>
            <a:off x="8820000" y="6308750"/>
            <a:ext cx="8354400" cy="766200"/>
          </a:xfrm>
          <a:prstGeom prst="rect">
            <a:avLst/>
          </a:prstGeom>
          <a:solidFill>
            <a:schemeClr val="lt1"/>
          </a:solidFill>
          <a:ln cap="flat" cmpd="sng" w="2857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I slept late (I went to bed late).</a:t>
            </a:r>
            <a:endParaRPr b="0" i="0" sz="3000" u="none" cap="none" strike="noStrike">
              <a:solidFill>
                <a:schemeClr val="dk2"/>
              </a:solidFill>
              <a:latin typeface="Montserrat"/>
              <a:ea typeface="Montserrat"/>
              <a:cs typeface="Montserrat"/>
              <a:sym typeface="Montserrat"/>
            </a:endParaRPr>
          </a:p>
        </p:txBody>
      </p:sp>
      <p:sp>
        <p:nvSpPr>
          <p:cNvPr id="393" name="Google Shape;393;p46"/>
          <p:cNvSpPr txBox="1"/>
          <p:nvPr/>
        </p:nvSpPr>
        <p:spPr>
          <a:xfrm>
            <a:off x="8820000" y="7063975"/>
            <a:ext cx="8354400" cy="766200"/>
          </a:xfrm>
          <a:prstGeom prst="rect">
            <a:avLst/>
          </a:prstGeom>
          <a:solidFill>
            <a:schemeClr val="lt1"/>
          </a:solidFill>
          <a:ln cap="flat" cmpd="sng" w="2857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Mehmet and I learnt German.</a:t>
            </a:r>
            <a:endParaRPr b="0" i="0" sz="3000" u="none" cap="none" strike="noStrike">
              <a:solidFill>
                <a:schemeClr val="dk2"/>
              </a:solidFill>
              <a:latin typeface="Montserrat"/>
              <a:ea typeface="Montserrat"/>
              <a:cs typeface="Montserrat"/>
              <a:sym typeface="Montserrat"/>
            </a:endParaRPr>
          </a:p>
        </p:txBody>
      </p:sp>
      <p:sp>
        <p:nvSpPr>
          <p:cNvPr id="394" name="Google Shape;394;p46"/>
          <p:cNvSpPr txBox="1"/>
          <p:nvPr/>
        </p:nvSpPr>
        <p:spPr>
          <a:xfrm>
            <a:off x="8820000" y="7728900"/>
            <a:ext cx="8354400" cy="766200"/>
          </a:xfrm>
          <a:prstGeom prst="rect">
            <a:avLst/>
          </a:prstGeom>
          <a:solidFill>
            <a:schemeClr val="lt1"/>
          </a:solidFill>
          <a:ln cap="flat" cmpd="sng" w="2857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I laughed a lot.</a:t>
            </a:r>
            <a:endParaRPr b="0" i="0" sz="3000" u="none" cap="none" strike="noStrike">
              <a:solidFill>
                <a:schemeClr val="dk2"/>
              </a:solidFill>
              <a:latin typeface="Montserrat"/>
              <a:ea typeface="Montserrat"/>
              <a:cs typeface="Montserrat"/>
              <a:sym typeface="Montserrat"/>
            </a:endParaRPr>
          </a:p>
        </p:txBody>
      </p:sp>
      <p:sp>
        <p:nvSpPr>
          <p:cNvPr id="395" name="Google Shape;395;p46"/>
          <p:cNvSpPr txBox="1"/>
          <p:nvPr/>
        </p:nvSpPr>
        <p:spPr>
          <a:xfrm>
            <a:off x="8820000" y="3619925"/>
            <a:ext cx="8354400" cy="651000"/>
          </a:xfrm>
          <a:prstGeom prst="rect">
            <a:avLst/>
          </a:prstGeom>
          <a:solidFill>
            <a:schemeClr val="lt1"/>
          </a:solidFill>
          <a:ln cap="flat" cmpd="sng" w="2857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At the weekend we played rugby.</a:t>
            </a:r>
            <a:endParaRPr b="0" i="0" sz="3000" u="none" cap="none" strike="noStrike">
              <a:solidFill>
                <a:schemeClr val="dk2"/>
              </a:solidFill>
              <a:latin typeface="Montserrat"/>
              <a:ea typeface="Montserrat"/>
              <a:cs typeface="Montserrat"/>
              <a:sym typeface="Montserrat"/>
            </a:endParaRPr>
          </a:p>
        </p:txBody>
      </p:sp>
      <p:pic>
        <p:nvPicPr>
          <p:cNvPr id="396" name="Google Shape;396;p46"/>
          <p:cNvPicPr preferRelativeResize="0"/>
          <p:nvPr/>
        </p:nvPicPr>
        <p:blipFill rotWithShape="1">
          <a:blip r:embed="rId4">
            <a:alphaModFix/>
          </a:blip>
          <a:srcRect b="0" l="0" r="0" t="0"/>
          <a:stretch/>
        </p:blipFill>
        <p:spPr>
          <a:xfrm>
            <a:off x="2429200" y="2796504"/>
            <a:ext cx="765549" cy="766147"/>
          </a:xfrm>
          <a:prstGeom prst="rect">
            <a:avLst/>
          </a:prstGeom>
          <a:noFill/>
          <a:ln>
            <a:noFill/>
          </a:ln>
        </p:spPr>
      </p:pic>
      <p:pic>
        <p:nvPicPr>
          <p:cNvPr id="397" name="Google Shape;397;p46"/>
          <p:cNvPicPr preferRelativeResize="0"/>
          <p:nvPr/>
        </p:nvPicPr>
        <p:blipFill rotWithShape="1">
          <a:blip r:embed="rId4">
            <a:alphaModFix/>
          </a:blip>
          <a:srcRect b="0" l="0" r="0" t="0"/>
          <a:stretch/>
        </p:blipFill>
        <p:spPr>
          <a:xfrm>
            <a:off x="3968400" y="3432379"/>
            <a:ext cx="765549" cy="766147"/>
          </a:xfrm>
          <a:prstGeom prst="rect">
            <a:avLst/>
          </a:prstGeom>
          <a:noFill/>
          <a:ln>
            <a:noFill/>
          </a:ln>
        </p:spPr>
      </p:pic>
      <p:pic>
        <p:nvPicPr>
          <p:cNvPr id="398" name="Google Shape;398;p46"/>
          <p:cNvPicPr preferRelativeResize="0"/>
          <p:nvPr/>
        </p:nvPicPr>
        <p:blipFill rotWithShape="1">
          <a:blip r:embed="rId4">
            <a:alphaModFix/>
          </a:blip>
          <a:srcRect b="0" l="0" r="0" t="0"/>
          <a:stretch/>
        </p:blipFill>
        <p:spPr>
          <a:xfrm>
            <a:off x="7473900" y="2796504"/>
            <a:ext cx="765549" cy="766147"/>
          </a:xfrm>
          <a:prstGeom prst="rect">
            <a:avLst/>
          </a:prstGeom>
          <a:noFill/>
          <a:ln>
            <a:noFill/>
          </a:ln>
        </p:spPr>
      </p:pic>
      <p:pic>
        <p:nvPicPr>
          <p:cNvPr id="399" name="Google Shape;399;p46"/>
          <p:cNvPicPr preferRelativeResize="0"/>
          <p:nvPr/>
        </p:nvPicPr>
        <p:blipFill rotWithShape="1">
          <a:blip r:embed="rId4">
            <a:alphaModFix/>
          </a:blip>
          <a:srcRect b="0" l="0" r="0" t="0"/>
          <a:stretch/>
        </p:blipFill>
        <p:spPr>
          <a:xfrm>
            <a:off x="5721150" y="3432379"/>
            <a:ext cx="765549" cy="766147"/>
          </a:xfrm>
          <a:prstGeom prst="rect">
            <a:avLst/>
          </a:prstGeom>
          <a:noFill/>
          <a:ln>
            <a:noFill/>
          </a:ln>
        </p:spPr>
      </p:pic>
      <p:pic>
        <p:nvPicPr>
          <p:cNvPr id="400" name="Google Shape;400;p46"/>
          <p:cNvPicPr preferRelativeResize="0"/>
          <p:nvPr/>
        </p:nvPicPr>
        <p:blipFill rotWithShape="1">
          <a:blip r:embed="rId4">
            <a:alphaModFix/>
          </a:blip>
          <a:srcRect b="0" l="0" r="0" t="0"/>
          <a:stretch/>
        </p:blipFill>
        <p:spPr>
          <a:xfrm>
            <a:off x="7473900" y="4172254"/>
            <a:ext cx="765549" cy="766147"/>
          </a:xfrm>
          <a:prstGeom prst="rect">
            <a:avLst/>
          </a:prstGeom>
          <a:noFill/>
          <a:ln>
            <a:noFill/>
          </a:ln>
        </p:spPr>
      </p:pic>
      <p:pic>
        <p:nvPicPr>
          <p:cNvPr id="401" name="Google Shape;401;p46"/>
          <p:cNvPicPr preferRelativeResize="0"/>
          <p:nvPr/>
        </p:nvPicPr>
        <p:blipFill rotWithShape="1">
          <a:blip r:embed="rId4">
            <a:alphaModFix/>
          </a:blip>
          <a:srcRect b="0" l="0" r="0" t="0"/>
          <a:stretch/>
        </p:blipFill>
        <p:spPr>
          <a:xfrm>
            <a:off x="2429200" y="4172254"/>
            <a:ext cx="765549" cy="766147"/>
          </a:xfrm>
          <a:prstGeom prst="rect">
            <a:avLst/>
          </a:prstGeom>
          <a:noFill/>
          <a:ln>
            <a:noFill/>
          </a:ln>
        </p:spPr>
      </p:pic>
      <p:pic>
        <p:nvPicPr>
          <p:cNvPr id="402" name="Google Shape;402;p46"/>
          <p:cNvPicPr preferRelativeResize="0"/>
          <p:nvPr/>
        </p:nvPicPr>
        <p:blipFill rotWithShape="1">
          <a:blip r:embed="rId4">
            <a:alphaModFix/>
          </a:blip>
          <a:srcRect b="0" l="0" r="0" t="0"/>
          <a:stretch/>
        </p:blipFill>
        <p:spPr>
          <a:xfrm>
            <a:off x="5660875" y="4866979"/>
            <a:ext cx="765549" cy="766147"/>
          </a:xfrm>
          <a:prstGeom prst="rect">
            <a:avLst/>
          </a:prstGeom>
          <a:noFill/>
          <a:ln>
            <a:noFill/>
          </a:ln>
        </p:spPr>
      </p:pic>
      <p:pic>
        <p:nvPicPr>
          <p:cNvPr id="403" name="Google Shape;403;p46"/>
          <p:cNvPicPr preferRelativeResize="0"/>
          <p:nvPr/>
        </p:nvPicPr>
        <p:blipFill rotWithShape="1">
          <a:blip r:embed="rId4">
            <a:alphaModFix/>
          </a:blip>
          <a:srcRect b="0" l="0" r="0" t="0"/>
          <a:stretch/>
        </p:blipFill>
        <p:spPr>
          <a:xfrm>
            <a:off x="3847850" y="4866979"/>
            <a:ext cx="765549" cy="766147"/>
          </a:xfrm>
          <a:prstGeom prst="rect">
            <a:avLst/>
          </a:prstGeom>
          <a:noFill/>
          <a:ln>
            <a:noFill/>
          </a:ln>
        </p:spPr>
      </p:pic>
      <p:pic>
        <p:nvPicPr>
          <p:cNvPr id="404" name="Google Shape;404;p46"/>
          <p:cNvPicPr preferRelativeResize="0"/>
          <p:nvPr/>
        </p:nvPicPr>
        <p:blipFill rotWithShape="1">
          <a:blip r:embed="rId4">
            <a:alphaModFix/>
          </a:blip>
          <a:srcRect b="0" l="0" r="0" t="0"/>
          <a:stretch/>
        </p:blipFill>
        <p:spPr>
          <a:xfrm>
            <a:off x="7473900" y="5548004"/>
            <a:ext cx="765549" cy="766147"/>
          </a:xfrm>
          <a:prstGeom prst="rect">
            <a:avLst/>
          </a:prstGeom>
          <a:noFill/>
          <a:ln>
            <a:noFill/>
          </a:ln>
        </p:spPr>
      </p:pic>
      <p:pic>
        <p:nvPicPr>
          <p:cNvPr id="405" name="Google Shape;405;p46"/>
          <p:cNvPicPr preferRelativeResize="0"/>
          <p:nvPr/>
        </p:nvPicPr>
        <p:blipFill rotWithShape="1">
          <a:blip r:embed="rId4">
            <a:alphaModFix/>
          </a:blip>
          <a:srcRect b="0" l="0" r="0" t="0"/>
          <a:stretch/>
        </p:blipFill>
        <p:spPr>
          <a:xfrm>
            <a:off x="3847850" y="5600554"/>
            <a:ext cx="765549" cy="766147"/>
          </a:xfrm>
          <a:prstGeom prst="rect">
            <a:avLst/>
          </a:prstGeom>
          <a:noFill/>
          <a:ln>
            <a:noFill/>
          </a:ln>
        </p:spPr>
      </p:pic>
      <p:pic>
        <p:nvPicPr>
          <p:cNvPr id="406" name="Google Shape;406;p46"/>
          <p:cNvPicPr preferRelativeResize="0"/>
          <p:nvPr/>
        </p:nvPicPr>
        <p:blipFill rotWithShape="1">
          <a:blip r:embed="rId4">
            <a:alphaModFix/>
          </a:blip>
          <a:srcRect b="0" l="0" r="0" t="0"/>
          <a:stretch/>
        </p:blipFill>
        <p:spPr>
          <a:xfrm>
            <a:off x="7473900" y="6301554"/>
            <a:ext cx="765549" cy="766147"/>
          </a:xfrm>
          <a:prstGeom prst="rect">
            <a:avLst/>
          </a:prstGeom>
          <a:noFill/>
          <a:ln>
            <a:noFill/>
          </a:ln>
        </p:spPr>
      </p:pic>
      <p:pic>
        <p:nvPicPr>
          <p:cNvPr id="407" name="Google Shape;407;p46"/>
          <p:cNvPicPr preferRelativeResize="0"/>
          <p:nvPr/>
        </p:nvPicPr>
        <p:blipFill rotWithShape="1">
          <a:blip r:embed="rId4">
            <a:alphaModFix/>
          </a:blip>
          <a:srcRect b="0" l="0" r="0" t="0"/>
          <a:stretch/>
        </p:blipFill>
        <p:spPr>
          <a:xfrm>
            <a:off x="2429200" y="6301554"/>
            <a:ext cx="765549" cy="766147"/>
          </a:xfrm>
          <a:prstGeom prst="rect">
            <a:avLst/>
          </a:prstGeom>
          <a:noFill/>
          <a:ln>
            <a:noFill/>
          </a:ln>
        </p:spPr>
      </p:pic>
      <p:pic>
        <p:nvPicPr>
          <p:cNvPr id="408" name="Google Shape;408;p46"/>
          <p:cNvPicPr preferRelativeResize="0"/>
          <p:nvPr/>
        </p:nvPicPr>
        <p:blipFill rotWithShape="1">
          <a:blip r:embed="rId4">
            <a:alphaModFix/>
          </a:blip>
          <a:srcRect b="0" l="0" r="0" t="0"/>
          <a:stretch/>
        </p:blipFill>
        <p:spPr>
          <a:xfrm>
            <a:off x="5721150" y="7002579"/>
            <a:ext cx="765549" cy="766147"/>
          </a:xfrm>
          <a:prstGeom prst="rect">
            <a:avLst/>
          </a:prstGeom>
          <a:noFill/>
          <a:ln>
            <a:noFill/>
          </a:ln>
        </p:spPr>
      </p:pic>
      <p:pic>
        <p:nvPicPr>
          <p:cNvPr id="409" name="Google Shape;409;p46"/>
          <p:cNvPicPr preferRelativeResize="0"/>
          <p:nvPr/>
        </p:nvPicPr>
        <p:blipFill rotWithShape="1">
          <a:blip r:embed="rId4">
            <a:alphaModFix/>
          </a:blip>
          <a:srcRect b="0" l="0" r="0" t="0"/>
          <a:stretch/>
        </p:blipFill>
        <p:spPr>
          <a:xfrm>
            <a:off x="3847850" y="7002579"/>
            <a:ext cx="765549" cy="766147"/>
          </a:xfrm>
          <a:prstGeom prst="rect">
            <a:avLst/>
          </a:prstGeom>
          <a:noFill/>
          <a:ln>
            <a:noFill/>
          </a:ln>
        </p:spPr>
      </p:pic>
      <p:pic>
        <p:nvPicPr>
          <p:cNvPr id="410" name="Google Shape;410;p46"/>
          <p:cNvPicPr preferRelativeResize="0"/>
          <p:nvPr/>
        </p:nvPicPr>
        <p:blipFill rotWithShape="1">
          <a:blip r:embed="rId4">
            <a:alphaModFix/>
          </a:blip>
          <a:srcRect b="0" l="0" r="0" t="0"/>
          <a:stretch/>
        </p:blipFill>
        <p:spPr>
          <a:xfrm>
            <a:off x="5721150" y="7638454"/>
            <a:ext cx="765549" cy="766147"/>
          </a:xfrm>
          <a:prstGeom prst="rect">
            <a:avLst/>
          </a:prstGeom>
          <a:noFill/>
          <a:ln>
            <a:noFill/>
          </a:ln>
        </p:spPr>
      </p:pic>
      <p:pic>
        <p:nvPicPr>
          <p:cNvPr id="411" name="Google Shape;411;p46"/>
          <p:cNvPicPr preferRelativeResize="0"/>
          <p:nvPr/>
        </p:nvPicPr>
        <p:blipFill rotWithShape="1">
          <a:blip r:embed="rId4">
            <a:alphaModFix/>
          </a:blip>
          <a:srcRect b="0" l="0" r="0" t="0"/>
          <a:stretch/>
        </p:blipFill>
        <p:spPr>
          <a:xfrm>
            <a:off x="2429200" y="7638454"/>
            <a:ext cx="765549" cy="7661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7"/>
          <p:cNvSpPr txBox="1"/>
          <p:nvPr/>
        </p:nvSpPr>
        <p:spPr>
          <a:xfrm>
            <a:off x="626625" y="578900"/>
            <a:ext cx="14178300" cy="82596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GB" sz="3200" u="sng" cap="none" strike="noStrike">
                <a:solidFill>
                  <a:srgbClr val="000000"/>
                </a:solidFill>
                <a:latin typeface="Montserrat"/>
                <a:ea typeface="Montserrat"/>
                <a:cs typeface="Montserrat"/>
                <a:sym typeface="Montserrat"/>
              </a:rPr>
              <a:t>Meine Sommerferien in Bayern</a:t>
            </a:r>
            <a:endParaRPr b="0" i="0" sz="3200" u="sng"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rPr b="0" i="0" lang="en-GB" sz="3200" u="none" cap="none" strike="noStrike">
                <a:solidFill>
                  <a:srgbClr val="000000"/>
                </a:solidFill>
                <a:latin typeface="Montserrat"/>
                <a:ea typeface="Montserrat"/>
                <a:cs typeface="Montserrat"/>
                <a:sym typeface="Montserrat"/>
              </a:rPr>
              <a:t>Letztes Jahr habe ich mit Oma in Bayern Ferien </a:t>
            </a:r>
            <a:endParaRPr b="0" i="0" sz="3200" u="none" cap="none" strike="noStrike">
              <a:solidFill>
                <a:srgbClr val="000000"/>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rPr b="0" i="0" lang="en-GB" sz="3200" u="none" cap="none" strike="noStrike">
                <a:solidFill>
                  <a:srgbClr val="000000"/>
                </a:solidFill>
                <a:latin typeface="Montserrat"/>
                <a:ea typeface="Montserrat"/>
                <a:cs typeface="Montserrat"/>
                <a:sym typeface="Montserrat"/>
              </a:rPr>
              <a:t>gemacht. Das Wetter war wunderbar! Die Sonne hat </a:t>
            </a:r>
            <a:endParaRPr b="0" i="0" sz="3200" u="none" cap="none" strike="noStrike">
              <a:solidFill>
                <a:srgbClr val="000000"/>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rPr b="0" i="0" lang="en-GB" sz="3200" u="none" cap="none" strike="noStrike">
                <a:solidFill>
                  <a:srgbClr val="000000"/>
                </a:solidFill>
                <a:latin typeface="Montserrat"/>
                <a:ea typeface="Montserrat"/>
                <a:cs typeface="Montserrat"/>
                <a:sym typeface="Montserrat"/>
              </a:rPr>
              <a:t>jeden Tag geschienen und es war sehr heiß. Wir haben </a:t>
            </a:r>
            <a:endParaRPr b="0" i="0" sz="3200" u="none" cap="none" strike="noStrike">
              <a:solidFill>
                <a:srgbClr val="000000"/>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rPr b="0" i="0" lang="en-GB" sz="3200" u="none" cap="none" strike="noStrike">
                <a:solidFill>
                  <a:srgbClr val="000000"/>
                </a:solidFill>
                <a:latin typeface="Montserrat"/>
                <a:ea typeface="Montserrat"/>
                <a:cs typeface="Montserrat"/>
                <a:sym typeface="Montserrat"/>
              </a:rPr>
              <a:t>unheimlich viel erlebt. Oma und ich haben in einem kleinen Dorf in den Bergen gewohnt. Wir haben fast täglich Eis gegessen, uns am See erholt und in der Sonne gelegen. Oma hat auch ihre Schwester Klara getroffen. Sie wohnt nicht weit von München. Wir haben viele Souvenirs gekauft und ich habe zweiundzwanzig Postkarten an meine Freunde geschrieben. Abends waren wir immer sehr müde, weil wir so viel Spaß gehabt haben. Oma und ich haben die Ferien wirklich toll gefunden! </a:t>
            </a:r>
            <a:endParaRPr b="0" i="0" sz="3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p:txBody>
      </p:sp>
      <p:pic>
        <p:nvPicPr>
          <p:cNvPr id="417" name="Google Shape;417;p47"/>
          <p:cNvPicPr preferRelativeResize="0"/>
          <p:nvPr/>
        </p:nvPicPr>
        <p:blipFill rotWithShape="1">
          <a:blip r:embed="rId3">
            <a:alphaModFix/>
          </a:blip>
          <a:srcRect b="0" l="0" r="0" t="0"/>
          <a:stretch/>
        </p:blipFill>
        <p:spPr>
          <a:xfrm>
            <a:off x="12140099" y="226750"/>
            <a:ext cx="5391250" cy="3032575"/>
          </a:xfrm>
          <a:prstGeom prst="rect">
            <a:avLst/>
          </a:prstGeom>
          <a:noFill/>
          <a:ln>
            <a:noFill/>
          </a:ln>
        </p:spPr>
      </p:pic>
      <p:pic>
        <p:nvPicPr>
          <p:cNvPr id="418" name="Google Shape;418;p47"/>
          <p:cNvPicPr preferRelativeResize="0"/>
          <p:nvPr/>
        </p:nvPicPr>
        <p:blipFill rotWithShape="1">
          <a:blip r:embed="rId4">
            <a:alphaModFix/>
          </a:blip>
          <a:srcRect b="0" l="0" r="0" t="0"/>
          <a:stretch/>
        </p:blipFill>
        <p:spPr>
          <a:xfrm>
            <a:off x="10866525" y="294350"/>
            <a:ext cx="1273574" cy="11913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8"/>
          <p:cNvSpPr txBox="1"/>
          <p:nvPr/>
        </p:nvSpPr>
        <p:spPr>
          <a:xfrm>
            <a:off x="626625" y="578900"/>
            <a:ext cx="14178300" cy="82596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GB" sz="3200" u="sng" cap="none" strike="noStrike">
                <a:solidFill>
                  <a:schemeClr val="dk2"/>
                </a:solidFill>
                <a:latin typeface="Montserrat"/>
                <a:ea typeface="Montserrat"/>
                <a:cs typeface="Montserrat"/>
                <a:sym typeface="Montserrat"/>
              </a:rPr>
              <a:t>Meine Sommerferien in Bayern</a:t>
            </a:r>
            <a:endParaRPr b="0" i="0" sz="3200" u="sng"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rPr b="0" i="0" lang="en-GB" sz="3200" u="none" cap="none" strike="noStrike">
                <a:solidFill>
                  <a:schemeClr val="dk2"/>
                </a:solidFill>
                <a:latin typeface="Montserrat"/>
                <a:ea typeface="Montserrat"/>
                <a:cs typeface="Montserrat"/>
                <a:sym typeface="Montserrat"/>
              </a:rPr>
              <a:t>Letztes Jahr habe ich mit Oma in Bayern Ferien </a:t>
            </a:r>
            <a:endParaRPr b="0" i="0" sz="3200" u="none" cap="none" strike="noStrike">
              <a:solidFill>
                <a:schemeClr val="dk2"/>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rPr b="1" i="0" lang="en-GB" sz="3200" u="none" cap="none" strike="noStrike">
                <a:solidFill>
                  <a:schemeClr val="dk2"/>
                </a:solidFill>
                <a:latin typeface="Montserrat"/>
                <a:ea typeface="Montserrat"/>
                <a:cs typeface="Montserrat"/>
                <a:sym typeface="Montserrat"/>
              </a:rPr>
              <a:t>gemacht</a:t>
            </a:r>
            <a:r>
              <a:rPr b="0" i="0" lang="en-GB" sz="3200" u="none" cap="none" strike="noStrike">
                <a:solidFill>
                  <a:schemeClr val="dk2"/>
                </a:solidFill>
                <a:latin typeface="Montserrat"/>
                <a:ea typeface="Montserrat"/>
                <a:cs typeface="Montserrat"/>
                <a:sym typeface="Montserrat"/>
              </a:rPr>
              <a:t>. Das Wetter war wunderbar! Die Sonne hat </a:t>
            </a:r>
            <a:endParaRPr b="0" i="0" sz="3200" u="none" cap="none" strike="noStrike">
              <a:solidFill>
                <a:schemeClr val="dk2"/>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rPr b="0" i="0" lang="en-GB" sz="3200" u="none" cap="none" strike="noStrike">
                <a:solidFill>
                  <a:schemeClr val="dk2"/>
                </a:solidFill>
                <a:latin typeface="Montserrat"/>
                <a:ea typeface="Montserrat"/>
                <a:cs typeface="Montserrat"/>
                <a:sym typeface="Montserrat"/>
              </a:rPr>
              <a:t>jeden Tag </a:t>
            </a:r>
            <a:r>
              <a:rPr b="1" i="0" lang="en-GB" sz="3200" u="none" cap="none" strike="noStrike">
                <a:solidFill>
                  <a:schemeClr val="dk2"/>
                </a:solidFill>
                <a:latin typeface="Montserrat"/>
                <a:ea typeface="Montserrat"/>
                <a:cs typeface="Montserrat"/>
                <a:sym typeface="Montserrat"/>
              </a:rPr>
              <a:t>geschienen</a:t>
            </a:r>
            <a:r>
              <a:rPr b="0" i="0" lang="en-GB" sz="3200" u="none" cap="none" strike="noStrike">
                <a:solidFill>
                  <a:schemeClr val="dk2"/>
                </a:solidFill>
                <a:latin typeface="Montserrat"/>
                <a:ea typeface="Montserrat"/>
                <a:cs typeface="Montserrat"/>
                <a:sym typeface="Montserrat"/>
              </a:rPr>
              <a:t> und es war sehr heiß. Wir haben </a:t>
            </a:r>
            <a:endParaRPr b="0" i="0" sz="3200" u="none" cap="none" strike="noStrike">
              <a:solidFill>
                <a:schemeClr val="dk2"/>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rPr b="0" i="0" lang="en-GB" sz="3200" u="none" cap="none" strike="noStrike">
                <a:solidFill>
                  <a:schemeClr val="dk2"/>
                </a:solidFill>
                <a:latin typeface="Montserrat"/>
                <a:ea typeface="Montserrat"/>
                <a:cs typeface="Montserrat"/>
                <a:sym typeface="Montserrat"/>
              </a:rPr>
              <a:t>unheimlich viel </a:t>
            </a:r>
            <a:r>
              <a:rPr b="1" i="0" lang="en-GB" sz="3200" u="none" cap="none" strike="noStrike">
                <a:solidFill>
                  <a:schemeClr val="dk2"/>
                </a:solidFill>
                <a:latin typeface="Montserrat"/>
                <a:ea typeface="Montserrat"/>
                <a:cs typeface="Montserrat"/>
                <a:sym typeface="Montserrat"/>
              </a:rPr>
              <a:t>erlebt</a:t>
            </a:r>
            <a:r>
              <a:rPr b="0" i="0" lang="en-GB" sz="3200" u="none" cap="none" strike="noStrike">
                <a:solidFill>
                  <a:schemeClr val="dk2"/>
                </a:solidFill>
                <a:latin typeface="Montserrat"/>
                <a:ea typeface="Montserrat"/>
                <a:cs typeface="Montserrat"/>
                <a:sym typeface="Montserrat"/>
              </a:rPr>
              <a:t>. Oma und ich haben in einem kleinen Dorf in den Bergen </a:t>
            </a:r>
            <a:r>
              <a:rPr b="1" i="0" lang="en-GB" sz="3200" u="none" cap="none" strike="noStrike">
                <a:solidFill>
                  <a:schemeClr val="dk2"/>
                </a:solidFill>
                <a:latin typeface="Montserrat"/>
                <a:ea typeface="Montserrat"/>
                <a:cs typeface="Montserrat"/>
                <a:sym typeface="Montserrat"/>
              </a:rPr>
              <a:t>gewohnt</a:t>
            </a:r>
            <a:r>
              <a:rPr b="0" i="0" lang="en-GB" sz="3200" u="none" cap="none" strike="noStrike">
                <a:solidFill>
                  <a:schemeClr val="dk2"/>
                </a:solidFill>
                <a:latin typeface="Montserrat"/>
                <a:ea typeface="Montserrat"/>
                <a:cs typeface="Montserrat"/>
                <a:sym typeface="Montserrat"/>
              </a:rPr>
              <a:t>. Wir haben fast täglich Eis </a:t>
            </a:r>
            <a:r>
              <a:rPr b="1" i="0" lang="en-GB" sz="3200" u="none" cap="none" strike="noStrike">
                <a:solidFill>
                  <a:schemeClr val="dk2"/>
                </a:solidFill>
                <a:latin typeface="Montserrat"/>
                <a:ea typeface="Montserrat"/>
                <a:cs typeface="Montserrat"/>
                <a:sym typeface="Montserrat"/>
              </a:rPr>
              <a:t>gegessen</a:t>
            </a:r>
            <a:r>
              <a:rPr b="0" i="0" lang="en-GB" sz="3200" u="none" cap="none" strike="noStrike">
                <a:solidFill>
                  <a:schemeClr val="dk2"/>
                </a:solidFill>
                <a:latin typeface="Montserrat"/>
                <a:ea typeface="Montserrat"/>
                <a:cs typeface="Montserrat"/>
                <a:sym typeface="Montserrat"/>
              </a:rPr>
              <a:t>, uns am See </a:t>
            </a:r>
            <a:r>
              <a:rPr b="1" i="0" lang="en-GB" sz="3200" u="none" cap="none" strike="noStrike">
                <a:solidFill>
                  <a:schemeClr val="dk2"/>
                </a:solidFill>
                <a:latin typeface="Montserrat"/>
                <a:ea typeface="Montserrat"/>
                <a:cs typeface="Montserrat"/>
                <a:sym typeface="Montserrat"/>
              </a:rPr>
              <a:t>erholt</a:t>
            </a:r>
            <a:r>
              <a:rPr b="0" i="0" lang="en-GB" sz="3200" u="none" cap="none" strike="noStrike">
                <a:solidFill>
                  <a:schemeClr val="dk2"/>
                </a:solidFill>
                <a:latin typeface="Montserrat"/>
                <a:ea typeface="Montserrat"/>
                <a:cs typeface="Montserrat"/>
                <a:sym typeface="Montserrat"/>
              </a:rPr>
              <a:t> und in der Sonne </a:t>
            </a:r>
            <a:r>
              <a:rPr b="1" i="0" lang="en-GB" sz="3200" u="none" cap="none" strike="noStrike">
                <a:solidFill>
                  <a:schemeClr val="dk2"/>
                </a:solidFill>
                <a:latin typeface="Montserrat"/>
                <a:ea typeface="Montserrat"/>
                <a:cs typeface="Montserrat"/>
                <a:sym typeface="Montserrat"/>
              </a:rPr>
              <a:t>gelegen</a:t>
            </a:r>
            <a:r>
              <a:rPr b="0" i="0" lang="en-GB" sz="3200" u="none" cap="none" strike="noStrike">
                <a:solidFill>
                  <a:schemeClr val="dk2"/>
                </a:solidFill>
                <a:latin typeface="Montserrat"/>
                <a:ea typeface="Montserrat"/>
                <a:cs typeface="Montserrat"/>
                <a:sym typeface="Montserrat"/>
              </a:rPr>
              <a:t>. Oma hat auch ihre Schwester Klara </a:t>
            </a:r>
            <a:r>
              <a:rPr b="1" i="0" lang="en-GB" sz="3200" u="none" cap="none" strike="noStrike">
                <a:solidFill>
                  <a:schemeClr val="dk2"/>
                </a:solidFill>
                <a:latin typeface="Montserrat"/>
                <a:ea typeface="Montserrat"/>
                <a:cs typeface="Montserrat"/>
                <a:sym typeface="Montserrat"/>
              </a:rPr>
              <a:t>getroffen</a:t>
            </a:r>
            <a:r>
              <a:rPr b="0" i="0" lang="en-GB" sz="3200" u="none" cap="none" strike="noStrike">
                <a:solidFill>
                  <a:schemeClr val="dk2"/>
                </a:solidFill>
                <a:latin typeface="Montserrat"/>
                <a:ea typeface="Montserrat"/>
                <a:cs typeface="Montserrat"/>
                <a:sym typeface="Montserrat"/>
              </a:rPr>
              <a:t>. Sie wohnt nicht weit von München. Wir haben viele Souvenirs </a:t>
            </a:r>
            <a:r>
              <a:rPr b="1" i="0" lang="en-GB" sz="3200" u="none" cap="none" strike="noStrike">
                <a:solidFill>
                  <a:schemeClr val="dk2"/>
                </a:solidFill>
                <a:latin typeface="Montserrat"/>
                <a:ea typeface="Montserrat"/>
                <a:cs typeface="Montserrat"/>
                <a:sym typeface="Montserrat"/>
              </a:rPr>
              <a:t>gekauft</a:t>
            </a:r>
            <a:r>
              <a:rPr b="0" i="0" lang="en-GB" sz="3200" u="none" cap="none" strike="noStrike">
                <a:solidFill>
                  <a:schemeClr val="dk2"/>
                </a:solidFill>
                <a:latin typeface="Montserrat"/>
                <a:ea typeface="Montserrat"/>
                <a:cs typeface="Montserrat"/>
                <a:sym typeface="Montserrat"/>
              </a:rPr>
              <a:t> und ich habe zweiundzwanzig Postkarten an meine Freunde </a:t>
            </a:r>
            <a:r>
              <a:rPr b="1" i="0" lang="en-GB" sz="3200" u="none" cap="none" strike="noStrike">
                <a:solidFill>
                  <a:schemeClr val="dk2"/>
                </a:solidFill>
                <a:latin typeface="Montserrat"/>
                <a:ea typeface="Montserrat"/>
                <a:cs typeface="Montserrat"/>
                <a:sym typeface="Montserrat"/>
              </a:rPr>
              <a:t>geschrieben</a:t>
            </a:r>
            <a:r>
              <a:rPr b="0" i="0" lang="en-GB" sz="3200" u="none" cap="none" strike="noStrike">
                <a:solidFill>
                  <a:schemeClr val="dk2"/>
                </a:solidFill>
                <a:latin typeface="Montserrat"/>
                <a:ea typeface="Montserrat"/>
                <a:cs typeface="Montserrat"/>
                <a:sym typeface="Montserrat"/>
              </a:rPr>
              <a:t>. Abends waren wir immer sehr müde, weil wir so viel Spaß </a:t>
            </a:r>
            <a:r>
              <a:rPr b="1" i="0" lang="en-GB" sz="3200" u="none" cap="none" strike="noStrike">
                <a:solidFill>
                  <a:schemeClr val="dk2"/>
                </a:solidFill>
                <a:latin typeface="Montserrat"/>
                <a:ea typeface="Montserrat"/>
                <a:cs typeface="Montserrat"/>
                <a:sym typeface="Montserrat"/>
              </a:rPr>
              <a:t>gehabt</a:t>
            </a:r>
            <a:r>
              <a:rPr b="0" i="0" lang="en-GB" sz="3200" u="none" cap="none" strike="noStrike">
                <a:solidFill>
                  <a:schemeClr val="dk2"/>
                </a:solidFill>
                <a:latin typeface="Montserrat"/>
                <a:ea typeface="Montserrat"/>
                <a:cs typeface="Montserrat"/>
                <a:sym typeface="Montserrat"/>
              </a:rPr>
              <a:t> haben. Oma und ich haben die Ferien wirklich toll </a:t>
            </a:r>
            <a:r>
              <a:rPr b="1" i="0" lang="en-GB" sz="3200" u="none" cap="none" strike="noStrike">
                <a:solidFill>
                  <a:schemeClr val="dk2"/>
                </a:solidFill>
                <a:latin typeface="Montserrat"/>
                <a:ea typeface="Montserrat"/>
                <a:cs typeface="Montserrat"/>
                <a:sym typeface="Montserrat"/>
              </a:rPr>
              <a:t>gefunden</a:t>
            </a:r>
            <a:r>
              <a:rPr b="0" i="0" lang="en-GB" sz="3200" u="none" cap="none" strike="noStrike">
                <a:solidFill>
                  <a:schemeClr val="dk2"/>
                </a:solidFill>
                <a:latin typeface="Montserrat"/>
                <a:ea typeface="Montserrat"/>
                <a:cs typeface="Montserrat"/>
                <a:sym typeface="Montserrat"/>
              </a:rPr>
              <a:t>! </a:t>
            </a:r>
            <a:endParaRPr b="0" i="0" sz="32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2"/>
              </a:solidFill>
              <a:latin typeface="Montserrat"/>
              <a:ea typeface="Montserrat"/>
              <a:cs typeface="Montserrat"/>
              <a:sym typeface="Montserrat"/>
            </a:endParaRPr>
          </a:p>
        </p:txBody>
      </p:sp>
      <p:pic>
        <p:nvPicPr>
          <p:cNvPr id="424" name="Google Shape;424;p48"/>
          <p:cNvPicPr preferRelativeResize="0"/>
          <p:nvPr/>
        </p:nvPicPr>
        <p:blipFill rotWithShape="1">
          <a:blip r:embed="rId3">
            <a:alphaModFix/>
          </a:blip>
          <a:srcRect b="0" l="0" r="0" t="0"/>
          <a:stretch/>
        </p:blipFill>
        <p:spPr>
          <a:xfrm>
            <a:off x="12140099" y="226750"/>
            <a:ext cx="5391250" cy="3032575"/>
          </a:xfrm>
          <a:prstGeom prst="rect">
            <a:avLst/>
          </a:prstGeom>
          <a:noFill/>
          <a:ln>
            <a:noFill/>
          </a:ln>
        </p:spPr>
      </p:pic>
      <p:sp>
        <p:nvSpPr>
          <p:cNvPr id="425" name="Google Shape;425;p48"/>
          <p:cNvSpPr/>
          <p:nvPr/>
        </p:nvSpPr>
        <p:spPr>
          <a:xfrm>
            <a:off x="12149825" y="248375"/>
            <a:ext cx="5391300" cy="3010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600"/>
              <a:buFont typeface="Arial"/>
              <a:buNone/>
            </a:pPr>
            <a:r>
              <a:rPr b="1" i="0" lang="en-GB" sz="4600" u="none" cap="none" strike="noStrike">
                <a:solidFill>
                  <a:schemeClr val="dk2"/>
                </a:solidFill>
                <a:latin typeface="Montserrat"/>
                <a:ea typeface="Montserrat"/>
                <a:cs typeface="Montserrat"/>
                <a:sym typeface="Montserrat"/>
              </a:rPr>
              <a:t>1</a:t>
            </a:r>
            <a:endParaRPr b="1" i="0" sz="46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2"/>
                </a:solidFill>
                <a:latin typeface="Montserrat"/>
                <a:ea typeface="Montserrat"/>
                <a:cs typeface="Montserrat"/>
                <a:sym typeface="Montserrat"/>
              </a:rPr>
              <a:t>Highlight </a:t>
            </a:r>
            <a:endParaRPr b="0" i="0" sz="32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2"/>
                </a:solidFill>
                <a:latin typeface="Montserrat"/>
                <a:ea typeface="Montserrat"/>
                <a:cs typeface="Montserrat"/>
                <a:sym typeface="Montserrat"/>
              </a:rPr>
              <a:t>all past participles. </a:t>
            </a:r>
            <a:endParaRPr b="0" i="0" sz="3200" u="none" cap="none" strike="noStrike">
              <a:solidFill>
                <a:schemeClr val="dk2"/>
              </a:solidFill>
              <a:latin typeface="Montserrat"/>
              <a:ea typeface="Montserrat"/>
              <a:cs typeface="Montserrat"/>
              <a:sym typeface="Montserrat"/>
            </a:endParaRPr>
          </a:p>
        </p:txBody>
      </p:sp>
      <p:pic>
        <p:nvPicPr>
          <p:cNvPr id="426" name="Google Shape;426;p48"/>
          <p:cNvPicPr preferRelativeResize="0"/>
          <p:nvPr/>
        </p:nvPicPr>
        <p:blipFill rotWithShape="1">
          <a:blip r:embed="rId4">
            <a:alphaModFix/>
          </a:blip>
          <a:srcRect b="0" l="0" r="0" t="0"/>
          <a:stretch/>
        </p:blipFill>
        <p:spPr>
          <a:xfrm>
            <a:off x="12149825" y="248375"/>
            <a:ext cx="880152" cy="8233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9"/>
          <p:cNvSpPr txBox="1"/>
          <p:nvPr/>
        </p:nvSpPr>
        <p:spPr>
          <a:xfrm>
            <a:off x="636350" y="594050"/>
            <a:ext cx="5562000" cy="54444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3200"/>
              <a:buFont typeface="Arial"/>
              <a:buNone/>
            </a:pPr>
            <a:r>
              <a:t/>
            </a:r>
            <a:endParaRPr b="1" i="0" sz="3200" u="none" cap="none" strike="noStrike">
              <a:solidFill>
                <a:schemeClr val="dk2"/>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t/>
            </a:r>
            <a:endParaRPr b="1" i="0" sz="3200" u="none" cap="none" strike="noStrike">
              <a:solidFill>
                <a:schemeClr val="dk2"/>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2"/>
              </a:solidFill>
              <a:latin typeface="Montserrat"/>
              <a:ea typeface="Montserrat"/>
              <a:cs typeface="Montserrat"/>
              <a:sym typeface="Montserrat"/>
            </a:endParaRPr>
          </a:p>
        </p:txBody>
      </p:sp>
      <p:pic>
        <p:nvPicPr>
          <p:cNvPr id="432" name="Google Shape;432;p49"/>
          <p:cNvPicPr preferRelativeResize="0"/>
          <p:nvPr/>
        </p:nvPicPr>
        <p:blipFill rotWithShape="1">
          <a:blip r:embed="rId3">
            <a:alphaModFix/>
          </a:blip>
          <a:srcRect b="0" l="0" r="0" t="0"/>
          <a:stretch/>
        </p:blipFill>
        <p:spPr>
          <a:xfrm>
            <a:off x="12140099" y="226750"/>
            <a:ext cx="5391250" cy="3032575"/>
          </a:xfrm>
          <a:prstGeom prst="rect">
            <a:avLst/>
          </a:prstGeom>
          <a:noFill/>
          <a:ln>
            <a:noFill/>
          </a:ln>
        </p:spPr>
      </p:pic>
      <p:sp>
        <p:nvSpPr>
          <p:cNvPr id="433" name="Google Shape;433;p49"/>
          <p:cNvSpPr/>
          <p:nvPr/>
        </p:nvSpPr>
        <p:spPr>
          <a:xfrm>
            <a:off x="12149825" y="248375"/>
            <a:ext cx="5391300" cy="3010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600"/>
              <a:buFont typeface="Arial"/>
              <a:buNone/>
            </a:pPr>
            <a:r>
              <a:rPr b="1" i="0" lang="en-GB" sz="4600" u="none" cap="none" strike="noStrike">
                <a:solidFill>
                  <a:schemeClr val="lt1"/>
                </a:solidFill>
                <a:latin typeface="Montserrat"/>
                <a:ea typeface="Montserrat"/>
                <a:cs typeface="Montserrat"/>
                <a:sym typeface="Montserrat"/>
              </a:rPr>
              <a:t>2</a:t>
            </a:r>
            <a:endParaRPr b="1" i="0" sz="46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Montserrat"/>
                <a:ea typeface="Montserrat"/>
                <a:cs typeface="Montserrat"/>
                <a:sym typeface="Montserrat"/>
              </a:rPr>
              <a:t>Sort the past participles into ‘weak’ and ‘strong’. </a:t>
            </a:r>
            <a:endParaRPr b="0" i="0" sz="3200" u="none" cap="none" strike="noStrike">
              <a:solidFill>
                <a:schemeClr val="lt1"/>
              </a:solidFill>
              <a:latin typeface="Montserrat"/>
              <a:ea typeface="Montserrat"/>
              <a:cs typeface="Montserrat"/>
              <a:sym typeface="Montserrat"/>
            </a:endParaRPr>
          </a:p>
        </p:txBody>
      </p:sp>
      <p:pic>
        <p:nvPicPr>
          <p:cNvPr id="434" name="Google Shape;434;p49"/>
          <p:cNvPicPr preferRelativeResize="0"/>
          <p:nvPr/>
        </p:nvPicPr>
        <p:blipFill rotWithShape="1">
          <a:blip r:embed="rId4">
            <a:alphaModFix/>
          </a:blip>
          <a:srcRect b="0" l="0" r="0" t="0"/>
          <a:stretch/>
        </p:blipFill>
        <p:spPr>
          <a:xfrm>
            <a:off x="12149825" y="248375"/>
            <a:ext cx="880152" cy="823352"/>
          </a:xfrm>
          <a:prstGeom prst="rect">
            <a:avLst/>
          </a:prstGeom>
          <a:noFill/>
          <a:ln>
            <a:noFill/>
          </a:ln>
        </p:spPr>
      </p:pic>
      <p:sp>
        <p:nvSpPr>
          <p:cNvPr id="435" name="Google Shape;435;p49"/>
          <p:cNvSpPr txBox="1"/>
          <p:nvPr/>
        </p:nvSpPr>
        <p:spPr>
          <a:xfrm>
            <a:off x="1889125" y="791750"/>
            <a:ext cx="3569700" cy="5262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gemacht</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36" name="Google Shape;436;p49"/>
          <p:cNvSpPr txBox="1"/>
          <p:nvPr/>
        </p:nvSpPr>
        <p:spPr>
          <a:xfrm>
            <a:off x="7683146" y="791750"/>
            <a:ext cx="3569700" cy="5262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geschienen</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37" name="Google Shape;437;p49"/>
          <p:cNvSpPr txBox="1"/>
          <p:nvPr/>
        </p:nvSpPr>
        <p:spPr>
          <a:xfrm>
            <a:off x="7683142" y="1425875"/>
            <a:ext cx="3569700" cy="5262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erlebt</a:t>
            </a:r>
            <a:endParaRPr b="0" i="0" sz="1000" u="none" cap="none" strike="noStrike">
              <a:solidFill>
                <a:schemeClr val="dk2"/>
              </a:solidFill>
              <a:latin typeface="Montserrat"/>
              <a:ea typeface="Montserrat"/>
              <a:cs typeface="Montserrat"/>
              <a:sym typeface="Montserrat"/>
            </a:endParaRPr>
          </a:p>
        </p:txBody>
      </p:sp>
      <p:sp>
        <p:nvSpPr>
          <p:cNvPr id="438" name="Google Shape;438;p49"/>
          <p:cNvSpPr txBox="1"/>
          <p:nvPr/>
        </p:nvSpPr>
        <p:spPr>
          <a:xfrm>
            <a:off x="1889125" y="1425870"/>
            <a:ext cx="3569700" cy="5262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gewohnt</a:t>
            </a:r>
            <a:endParaRPr b="0" i="0" sz="1000" u="none" cap="none" strike="noStrike">
              <a:solidFill>
                <a:schemeClr val="dk2"/>
              </a:solidFill>
              <a:latin typeface="Montserrat"/>
              <a:ea typeface="Montserrat"/>
              <a:cs typeface="Montserrat"/>
              <a:sym typeface="Montserrat"/>
            </a:endParaRPr>
          </a:p>
        </p:txBody>
      </p:sp>
      <p:sp>
        <p:nvSpPr>
          <p:cNvPr id="439" name="Google Shape;439;p49"/>
          <p:cNvSpPr txBox="1"/>
          <p:nvPr/>
        </p:nvSpPr>
        <p:spPr>
          <a:xfrm>
            <a:off x="7683146" y="2059995"/>
            <a:ext cx="3569700" cy="5262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gegessen</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40" name="Google Shape;440;p49"/>
          <p:cNvSpPr txBox="1"/>
          <p:nvPr/>
        </p:nvSpPr>
        <p:spPr>
          <a:xfrm>
            <a:off x="7683142" y="2694120"/>
            <a:ext cx="3569700" cy="5262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erholt</a:t>
            </a:r>
            <a:endParaRPr b="0" i="0" sz="1000" u="none" cap="none" strike="noStrike">
              <a:solidFill>
                <a:schemeClr val="dk2"/>
              </a:solidFill>
              <a:latin typeface="Montserrat"/>
              <a:ea typeface="Montserrat"/>
              <a:cs typeface="Montserrat"/>
              <a:sym typeface="Montserrat"/>
            </a:endParaRPr>
          </a:p>
        </p:txBody>
      </p:sp>
      <p:sp>
        <p:nvSpPr>
          <p:cNvPr id="441" name="Google Shape;441;p49"/>
          <p:cNvSpPr txBox="1"/>
          <p:nvPr/>
        </p:nvSpPr>
        <p:spPr>
          <a:xfrm>
            <a:off x="7683150" y="3349647"/>
            <a:ext cx="3569700" cy="5262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gelegen</a:t>
            </a:r>
            <a:endParaRPr b="0" i="0" sz="1000" u="none" cap="none" strike="noStrike">
              <a:solidFill>
                <a:schemeClr val="dk2"/>
              </a:solidFill>
              <a:latin typeface="Montserrat"/>
              <a:ea typeface="Montserrat"/>
              <a:cs typeface="Montserrat"/>
              <a:sym typeface="Montserrat"/>
            </a:endParaRPr>
          </a:p>
        </p:txBody>
      </p:sp>
      <p:sp>
        <p:nvSpPr>
          <p:cNvPr id="442" name="Google Shape;442;p49"/>
          <p:cNvSpPr txBox="1"/>
          <p:nvPr/>
        </p:nvSpPr>
        <p:spPr>
          <a:xfrm>
            <a:off x="7683146" y="3959240"/>
            <a:ext cx="3569700" cy="5262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getroffen</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43" name="Google Shape;443;p49"/>
          <p:cNvSpPr txBox="1"/>
          <p:nvPr/>
        </p:nvSpPr>
        <p:spPr>
          <a:xfrm>
            <a:off x="1889117" y="2059990"/>
            <a:ext cx="3569700" cy="5262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gekauft</a:t>
            </a:r>
            <a:endParaRPr b="0" i="0" sz="1000" u="none" cap="none" strike="noStrike">
              <a:solidFill>
                <a:schemeClr val="dk2"/>
              </a:solidFill>
              <a:latin typeface="Montserrat"/>
              <a:ea typeface="Montserrat"/>
              <a:cs typeface="Montserrat"/>
              <a:sym typeface="Montserrat"/>
            </a:endParaRPr>
          </a:p>
        </p:txBody>
      </p:sp>
      <p:sp>
        <p:nvSpPr>
          <p:cNvPr id="444" name="Google Shape;444;p49"/>
          <p:cNvSpPr txBox="1"/>
          <p:nvPr/>
        </p:nvSpPr>
        <p:spPr>
          <a:xfrm>
            <a:off x="7683150" y="4568850"/>
            <a:ext cx="3569700" cy="5262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geschrieben</a:t>
            </a:r>
            <a:endParaRPr b="0" i="0" sz="1000" u="none" cap="none" strike="noStrike">
              <a:solidFill>
                <a:schemeClr val="dk2"/>
              </a:solidFill>
              <a:latin typeface="Montserrat"/>
              <a:ea typeface="Montserrat"/>
              <a:cs typeface="Montserrat"/>
              <a:sym typeface="Montserrat"/>
            </a:endParaRPr>
          </a:p>
        </p:txBody>
      </p:sp>
      <p:sp>
        <p:nvSpPr>
          <p:cNvPr id="445" name="Google Shape;445;p49"/>
          <p:cNvSpPr txBox="1"/>
          <p:nvPr/>
        </p:nvSpPr>
        <p:spPr>
          <a:xfrm>
            <a:off x="1878621" y="2694135"/>
            <a:ext cx="3569700" cy="5262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gehabt</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46" name="Google Shape;446;p49"/>
          <p:cNvSpPr txBox="1"/>
          <p:nvPr/>
        </p:nvSpPr>
        <p:spPr>
          <a:xfrm>
            <a:off x="7683142" y="5224385"/>
            <a:ext cx="3569700" cy="5262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gefunden</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47" name="Google Shape;447;p49"/>
          <p:cNvSpPr txBox="1"/>
          <p:nvPr/>
        </p:nvSpPr>
        <p:spPr>
          <a:xfrm>
            <a:off x="6393100" y="578900"/>
            <a:ext cx="5562000" cy="54444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3200"/>
              <a:buFont typeface="Arial"/>
              <a:buNone/>
            </a:pPr>
            <a:r>
              <a:t/>
            </a:r>
            <a:endParaRPr b="1" i="0" sz="3200" u="none" cap="none" strike="noStrike">
              <a:solidFill>
                <a:schemeClr val="dk2"/>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t/>
            </a:r>
            <a:endParaRPr b="1" i="0" sz="3200" u="none" cap="none" strike="noStrike">
              <a:solidFill>
                <a:schemeClr val="dk2"/>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2"/>
              </a:solidFill>
              <a:latin typeface="Montserrat"/>
              <a:ea typeface="Montserrat"/>
              <a:cs typeface="Montserrat"/>
              <a:sym typeface="Montserrat"/>
            </a:endParaRPr>
          </a:p>
        </p:txBody>
      </p:sp>
      <p:pic>
        <p:nvPicPr>
          <p:cNvPr id="448" name="Google Shape;448;p49"/>
          <p:cNvPicPr preferRelativeResize="0"/>
          <p:nvPr/>
        </p:nvPicPr>
        <p:blipFill rotWithShape="1">
          <a:blip r:embed="rId5">
            <a:alphaModFix/>
          </a:blip>
          <a:srcRect b="0" l="0" r="0" t="0"/>
          <a:stretch/>
        </p:blipFill>
        <p:spPr>
          <a:xfrm>
            <a:off x="626625" y="578900"/>
            <a:ext cx="961334" cy="1436400"/>
          </a:xfrm>
          <a:prstGeom prst="rect">
            <a:avLst/>
          </a:prstGeom>
          <a:noFill/>
          <a:ln>
            <a:noFill/>
          </a:ln>
        </p:spPr>
      </p:pic>
      <p:sp>
        <p:nvSpPr>
          <p:cNvPr id="449" name="Google Shape;449;p49"/>
          <p:cNvSpPr txBox="1"/>
          <p:nvPr/>
        </p:nvSpPr>
        <p:spPr>
          <a:xfrm>
            <a:off x="917950" y="1132838"/>
            <a:ext cx="487800" cy="6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00"/>
              <a:buFont typeface="Arial"/>
              <a:buNone/>
            </a:pPr>
            <a:r>
              <a:rPr b="1" i="0" lang="en-GB" sz="4600" u="none" cap="none" strike="noStrike">
                <a:solidFill>
                  <a:srgbClr val="000000"/>
                </a:solidFill>
                <a:latin typeface="Montserrat"/>
                <a:ea typeface="Montserrat"/>
                <a:cs typeface="Montserrat"/>
                <a:sym typeface="Montserrat"/>
              </a:rPr>
              <a:t>x</a:t>
            </a:r>
            <a:endParaRPr b="1" i="0" sz="4600" u="none" cap="none" strike="noStrike">
              <a:solidFill>
                <a:srgbClr val="000000"/>
              </a:solidFill>
              <a:latin typeface="Montserrat"/>
              <a:ea typeface="Montserrat"/>
              <a:cs typeface="Montserrat"/>
              <a:sym typeface="Montserrat"/>
            </a:endParaRPr>
          </a:p>
        </p:txBody>
      </p:sp>
      <p:pic>
        <p:nvPicPr>
          <p:cNvPr id="450" name="Google Shape;450;p49"/>
          <p:cNvPicPr preferRelativeResize="0"/>
          <p:nvPr/>
        </p:nvPicPr>
        <p:blipFill rotWithShape="1">
          <a:blip r:embed="rId6">
            <a:alphaModFix/>
          </a:blip>
          <a:srcRect b="0" l="0" r="0" t="0"/>
          <a:stretch/>
        </p:blipFill>
        <p:spPr>
          <a:xfrm>
            <a:off x="6388225" y="578900"/>
            <a:ext cx="961334" cy="1436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idx="4294967295" type="title"/>
          </p:nvPr>
        </p:nvSpPr>
        <p:spPr>
          <a:xfrm>
            <a:off x="6797092" y="413823"/>
            <a:ext cx="4686300" cy="21192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8000"/>
              <a:buFont typeface="Century Gothic"/>
              <a:buNone/>
            </a:pPr>
            <a:r>
              <a:rPr b="1" lang="en-GB" sz="18000">
                <a:solidFill>
                  <a:schemeClr val="dk2"/>
                </a:solidFill>
              </a:rPr>
              <a:t>ch</a:t>
            </a:r>
            <a:endParaRPr sz="18000">
              <a:solidFill>
                <a:schemeClr val="dk2"/>
              </a:solidFill>
            </a:endParaRPr>
          </a:p>
        </p:txBody>
      </p:sp>
      <p:sp>
        <p:nvSpPr>
          <p:cNvPr id="188" name="Google Shape;188;p32"/>
          <p:cNvSpPr/>
          <p:nvPr/>
        </p:nvSpPr>
        <p:spPr>
          <a:xfrm>
            <a:off x="6332541" y="2818867"/>
            <a:ext cx="5704200" cy="4258500"/>
          </a:xfrm>
          <a:prstGeom prst="roundRect">
            <a:avLst>
              <a:gd fmla="val 16667" name="adj"/>
            </a:avLst>
          </a:prstGeom>
          <a:solidFill>
            <a:schemeClr val="lt1"/>
          </a:solidFill>
          <a:ln cap="flat" cmpd="sng" w="57150">
            <a:solidFill>
              <a:srgbClr val="434343"/>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13200"/>
              <a:buFont typeface="Arial"/>
              <a:buNone/>
            </a:pPr>
            <a:r>
              <a:rPr b="0" i="0" lang="en-GB" sz="13200" u="none" cap="none" strike="noStrike">
                <a:solidFill>
                  <a:schemeClr val="dk2"/>
                </a:solidFill>
                <a:latin typeface="Century Gothic"/>
                <a:ea typeface="Century Gothic"/>
                <a:cs typeface="Century Gothic"/>
                <a:sym typeface="Century Gothic"/>
              </a:rPr>
              <a:t>ich</a:t>
            </a:r>
            <a:endParaRPr b="0" i="0" sz="13200" u="none" cap="none" strike="noStrike">
              <a:solidFill>
                <a:schemeClr val="dk2"/>
              </a:solidFill>
              <a:latin typeface="Century Gothic"/>
              <a:ea typeface="Century Gothic"/>
              <a:cs typeface="Century Gothic"/>
              <a:sym typeface="Century Gothic"/>
            </a:endParaRPr>
          </a:p>
        </p:txBody>
      </p:sp>
      <p:sp>
        <p:nvSpPr>
          <p:cNvPr id="189" name="Google Shape;189;p32"/>
          <p:cNvSpPr/>
          <p:nvPr/>
        </p:nvSpPr>
        <p:spPr>
          <a:xfrm>
            <a:off x="13900677" y="5456769"/>
            <a:ext cx="27708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dk2"/>
                </a:solidFill>
                <a:latin typeface="Century Gothic"/>
                <a:ea typeface="Century Gothic"/>
                <a:cs typeface="Century Gothic"/>
                <a:sym typeface="Century Gothic"/>
              </a:rPr>
              <a:t>nicht</a:t>
            </a:r>
            <a:endParaRPr b="0" i="1" sz="8100" u="none" cap="none" strike="noStrike">
              <a:solidFill>
                <a:schemeClr val="dk2"/>
              </a:solidFill>
              <a:latin typeface="Century Gothic"/>
              <a:ea typeface="Century Gothic"/>
              <a:cs typeface="Century Gothic"/>
              <a:sym typeface="Century Gothic"/>
            </a:endParaRPr>
          </a:p>
        </p:txBody>
      </p:sp>
      <p:pic>
        <p:nvPicPr>
          <p:cNvPr descr="boy pointing to himself, next to two other people " id="190" name="Google Shape;190;p32"/>
          <p:cNvPicPr preferRelativeResize="0"/>
          <p:nvPr/>
        </p:nvPicPr>
        <p:blipFill rotWithShape="1">
          <a:blip r:embed="rId3">
            <a:alphaModFix/>
          </a:blip>
          <a:srcRect b="0" l="0" r="0" t="0"/>
          <a:stretch/>
        </p:blipFill>
        <p:spPr>
          <a:xfrm>
            <a:off x="7634400" y="3015000"/>
            <a:ext cx="3100499" cy="2128489"/>
          </a:xfrm>
          <a:prstGeom prst="rect">
            <a:avLst/>
          </a:prstGeom>
          <a:noFill/>
          <a:ln>
            <a:noFill/>
          </a:ln>
        </p:spPr>
      </p:pic>
      <p:pic>
        <p:nvPicPr>
          <p:cNvPr descr="red cross" id="191" name="Google Shape;191;p32"/>
          <p:cNvPicPr preferRelativeResize="0"/>
          <p:nvPr/>
        </p:nvPicPr>
        <p:blipFill rotWithShape="1">
          <a:blip r:embed="rId4">
            <a:alphaModFix/>
          </a:blip>
          <a:srcRect b="0" l="0" r="0" t="0"/>
          <a:stretch/>
        </p:blipFill>
        <p:spPr>
          <a:xfrm>
            <a:off x="14420513" y="6914163"/>
            <a:ext cx="1797843" cy="1797843"/>
          </a:xfrm>
          <a:prstGeom prst="rect">
            <a:avLst/>
          </a:prstGeom>
          <a:noFill/>
          <a:ln>
            <a:noFill/>
          </a:ln>
        </p:spPr>
      </p:pic>
      <p:sp>
        <p:nvSpPr>
          <p:cNvPr id="192" name="Google Shape;192;p32"/>
          <p:cNvSpPr/>
          <p:nvPr/>
        </p:nvSpPr>
        <p:spPr>
          <a:xfrm>
            <a:off x="13504520" y="1038422"/>
            <a:ext cx="33885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dk2"/>
                </a:solidFill>
                <a:latin typeface="Century Gothic"/>
                <a:ea typeface="Century Gothic"/>
                <a:cs typeface="Century Gothic"/>
                <a:sym typeface="Century Gothic"/>
              </a:rPr>
              <a:t>Kirche</a:t>
            </a:r>
            <a:endParaRPr b="0" i="1" sz="8100" u="none" cap="none" strike="noStrike">
              <a:solidFill>
                <a:schemeClr val="dk2"/>
              </a:solidFill>
              <a:latin typeface="Century Gothic"/>
              <a:ea typeface="Century Gothic"/>
              <a:cs typeface="Century Gothic"/>
              <a:sym typeface="Century Gothic"/>
            </a:endParaRPr>
          </a:p>
        </p:txBody>
      </p:sp>
      <p:sp>
        <p:nvSpPr>
          <p:cNvPr id="193" name="Google Shape;193;p32"/>
          <p:cNvSpPr/>
          <p:nvPr/>
        </p:nvSpPr>
        <p:spPr>
          <a:xfrm>
            <a:off x="1848822" y="1038422"/>
            <a:ext cx="26190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dk2"/>
                </a:solidFill>
                <a:latin typeface="Century Gothic"/>
                <a:ea typeface="Century Gothic"/>
                <a:cs typeface="Century Gothic"/>
                <a:sym typeface="Century Gothic"/>
              </a:rPr>
              <a:t>Licht</a:t>
            </a:r>
            <a:endParaRPr b="0" i="1" sz="8100" u="none" cap="none" strike="noStrike">
              <a:solidFill>
                <a:schemeClr val="dk2"/>
              </a:solidFill>
              <a:latin typeface="Century Gothic"/>
              <a:ea typeface="Century Gothic"/>
              <a:cs typeface="Century Gothic"/>
              <a:sym typeface="Century Gothic"/>
            </a:endParaRPr>
          </a:p>
        </p:txBody>
      </p:sp>
      <p:sp>
        <p:nvSpPr>
          <p:cNvPr id="194" name="Google Shape;194;p32"/>
          <p:cNvSpPr/>
          <p:nvPr/>
        </p:nvSpPr>
        <p:spPr>
          <a:xfrm>
            <a:off x="6251140" y="7327011"/>
            <a:ext cx="57855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dk2"/>
                </a:solidFill>
                <a:latin typeface="Century Gothic"/>
                <a:ea typeface="Century Gothic"/>
                <a:cs typeface="Century Gothic"/>
                <a:sym typeface="Century Gothic"/>
              </a:rPr>
              <a:t>manchmal</a:t>
            </a:r>
            <a:endParaRPr b="0" i="1" sz="8100" u="none" cap="none" strike="noStrike">
              <a:solidFill>
                <a:schemeClr val="dk2"/>
              </a:solidFill>
              <a:latin typeface="Century Gothic"/>
              <a:ea typeface="Century Gothic"/>
              <a:cs typeface="Century Gothic"/>
              <a:sym typeface="Century Gothic"/>
            </a:endParaRPr>
          </a:p>
        </p:txBody>
      </p:sp>
      <p:sp>
        <p:nvSpPr>
          <p:cNvPr id="195" name="Google Shape;195;p32"/>
          <p:cNvSpPr/>
          <p:nvPr/>
        </p:nvSpPr>
        <p:spPr>
          <a:xfrm>
            <a:off x="1089255" y="6221665"/>
            <a:ext cx="40134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dk2"/>
                </a:solidFill>
                <a:latin typeface="Century Gothic"/>
                <a:ea typeface="Century Gothic"/>
                <a:cs typeface="Century Gothic"/>
                <a:sym typeface="Century Gothic"/>
              </a:rPr>
              <a:t>endlich</a:t>
            </a:r>
            <a:endParaRPr b="0" i="1" sz="8100" u="none" cap="none" strike="noStrike">
              <a:solidFill>
                <a:schemeClr val="dk2"/>
              </a:solidFill>
              <a:latin typeface="Century Gothic"/>
              <a:ea typeface="Century Gothic"/>
              <a:cs typeface="Century Gothic"/>
              <a:sym typeface="Century Gothic"/>
            </a:endParaRPr>
          </a:p>
        </p:txBody>
      </p:sp>
      <p:pic>
        <p:nvPicPr>
          <p:cNvPr descr="church" id="196" name="Google Shape;196;p32"/>
          <p:cNvPicPr preferRelativeResize="0"/>
          <p:nvPr/>
        </p:nvPicPr>
        <p:blipFill rotWithShape="1">
          <a:blip r:embed="rId5">
            <a:alphaModFix/>
          </a:blip>
          <a:srcRect b="0" l="0" r="0" t="0"/>
          <a:stretch/>
        </p:blipFill>
        <p:spPr>
          <a:xfrm>
            <a:off x="13579584" y="2423417"/>
            <a:ext cx="3426303" cy="2381281"/>
          </a:xfrm>
          <a:prstGeom prst="rect">
            <a:avLst/>
          </a:prstGeom>
          <a:noFill/>
          <a:ln>
            <a:noFill/>
          </a:ln>
        </p:spPr>
      </p:pic>
      <p:pic>
        <p:nvPicPr>
          <p:cNvPr descr="lightbulb" id="197" name="Google Shape;197;p32"/>
          <p:cNvPicPr preferRelativeResize="0"/>
          <p:nvPr/>
        </p:nvPicPr>
        <p:blipFill rotWithShape="1">
          <a:blip r:embed="rId6">
            <a:alphaModFix/>
          </a:blip>
          <a:srcRect b="0" l="0" r="0" t="0"/>
          <a:stretch/>
        </p:blipFill>
        <p:spPr>
          <a:xfrm>
            <a:off x="2186766" y="2536061"/>
            <a:ext cx="1943099" cy="1949639"/>
          </a:xfrm>
          <a:prstGeom prst="rect">
            <a:avLst/>
          </a:prstGeom>
          <a:noFill/>
          <a:ln>
            <a:noFill/>
          </a:ln>
        </p:spPr>
      </p:pic>
      <p:sp>
        <p:nvSpPr>
          <p:cNvPr id="198" name="Google Shape;198;p32"/>
          <p:cNvSpPr txBox="1"/>
          <p:nvPr/>
        </p:nvSpPr>
        <p:spPr>
          <a:xfrm>
            <a:off x="1987868" y="7384564"/>
            <a:ext cx="2050500" cy="6003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Century Gothic"/>
                <a:ea typeface="Century Gothic"/>
                <a:cs typeface="Century Gothic"/>
                <a:sym typeface="Century Gothic"/>
              </a:rPr>
              <a:t>[finally]</a:t>
            </a:r>
            <a:endParaRPr b="0" i="0" sz="2100" u="none" cap="none" strike="noStrike">
              <a:solidFill>
                <a:schemeClr val="dk2"/>
              </a:solidFill>
              <a:latin typeface="Arial"/>
              <a:ea typeface="Arial"/>
              <a:cs typeface="Arial"/>
              <a:sym typeface="Arial"/>
            </a:endParaRPr>
          </a:p>
        </p:txBody>
      </p:sp>
      <p:sp>
        <p:nvSpPr>
          <p:cNvPr id="199" name="Google Shape;199;p32"/>
          <p:cNvSpPr txBox="1"/>
          <p:nvPr/>
        </p:nvSpPr>
        <p:spPr>
          <a:xfrm>
            <a:off x="7593723" y="8566615"/>
            <a:ext cx="3100500" cy="6003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Century Gothic"/>
                <a:ea typeface="Century Gothic"/>
                <a:cs typeface="Century Gothic"/>
                <a:sym typeface="Century Gothic"/>
              </a:rPr>
              <a:t>[sometimes]</a:t>
            </a:r>
            <a:endParaRPr b="0" i="0" sz="2100" u="none" cap="none" strike="noStrik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0"/>
          <p:cNvSpPr txBox="1"/>
          <p:nvPr/>
        </p:nvSpPr>
        <p:spPr>
          <a:xfrm>
            <a:off x="636350" y="594050"/>
            <a:ext cx="5562000" cy="54444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3200"/>
              <a:buFont typeface="Arial"/>
              <a:buNone/>
            </a:pPr>
            <a:r>
              <a:t/>
            </a:r>
            <a:endParaRPr b="1" i="0" sz="3200" u="none" cap="none" strike="noStrike">
              <a:solidFill>
                <a:schemeClr val="accent6"/>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t/>
            </a:r>
            <a:endParaRPr b="1" i="0" sz="3200" u="none" cap="none" strike="noStrike">
              <a:solidFill>
                <a:schemeClr val="accent6"/>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p:txBody>
      </p:sp>
      <p:pic>
        <p:nvPicPr>
          <p:cNvPr id="456" name="Google Shape;456;p50"/>
          <p:cNvPicPr preferRelativeResize="0"/>
          <p:nvPr/>
        </p:nvPicPr>
        <p:blipFill rotWithShape="1">
          <a:blip r:embed="rId3">
            <a:alphaModFix/>
          </a:blip>
          <a:srcRect b="0" l="0" r="0" t="0"/>
          <a:stretch/>
        </p:blipFill>
        <p:spPr>
          <a:xfrm>
            <a:off x="12140099" y="226750"/>
            <a:ext cx="5391250" cy="3032575"/>
          </a:xfrm>
          <a:prstGeom prst="rect">
            <a:avLst/>
          </a:prstGeom>
          <a:noFill/>
          <a:ln>
            <a:noFill/>
          </a:ln>
        </p:spPr>
      </p:pic>
      <p:sp>
        <p:nvSpPr>
          <p:cNvPr id="457" name="Google Shape;457;p50"/>
          <p:cNvSpPr/>
          <p:nvPr/>
        </p:nvSpPr>
        <p:spPr>
          <a:xfrm>
            <a:off x="12149825" y="248375"/>
            <a:ext cx="5391300" cy="30108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600"/>
              <a:buFont typeface="Arial"/>
              <a:buNone/>
            </a:pPr>
            <a:r>
              <a:rPr b="1" i="0" lang="en-GB" sz="4600" u="none" cap="none" strike="noStrike">
                <a:solidFill>
                  <a:schemeClr val="dk2"/>
                </a:solidFill>
                <a:latin typeface="Montserrat"/>
                <a:ea typeface="Montserrat"/>
                <a:cs typeface="Montserrat"/>
                <a:sym typeface="Montserrat"/>
              </a:rPr>
              <a:t>3</a:t>
            </a:r>
            <a:endParaRPr b="1" i="0" sz="46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2"/>
                </a:solidFill>
                <a:latin typeface="Montserrat"/>
                <a:ea typeface="Montserrat"/>
                <a:cs typeface="Montserrat"/>
                <a:sym typeface="Montserrat"/>
              </a:rPr>
              <a:t>What is the infinitive of these past participles and what do they mean? </a:t>
            </a:r>
            <a:endParaRPr b="0" i="0" sz="3200" u="none" cap="none" strike="noStrike">
              <a:solidFill>
                <a:schemeClr val="dk2"/>
              </a:solidFill>
              <a:latin typeface="Montserrat"/>
              <a:ea typeface="Montserrat"/>
              <a:cs typeface="Montserrat"/>
              <a:sym typeface="Montserrat"/>
            </a:endParaRPr>
          </a:p>
        </p:txBody>
      </p:sp>
      <p:pic>
        <p:nvPicPr>
          <p:cNvPr id="458" name="Google Shape;458;p50"/>
          <p:cNvPicPr preferRelativeResize="0"/>
          <p:nvPr/>
        </p:nvPicPr>
        <p:blipFill rotWithShape="1">
          <a:blip r:embed="rId4">
            <a:alphaModFix/>
          </a:blip>
          <a:srcRect b="0" l="0" r="0" t="0"/>
          <a:stretch/>
        </p:blipFill>
        <p:spPr>
          <a:xfrm>
            <a:off x="12149825" y="248375"/>
            <a:ext cx="880152" cy="823352"/>
          </a:xfrm>
          <a:prstGeom prst="rect">
            <a:avLst/>
          </a:prstGeom>
          <a:noFill/>
          <a:ln>
            <a:noFill/>
          </a:ln>
        </p:spPr>
      </p:pic>
      <p:sp>
        <p:nvSpPr>
          <p:cNvPr id="459" name="Google Shape;459;p50"/>
          <p:cNvSpPr txBox="1"/>
          <p:nvPr/>
        </p:nvSpPr>
        <p:spPr>
          <a:xfrm>
            <a:off x="1889125" y="791750"/>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gemacht</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60" name="Google Shape;460;p50"/>
          <p:cNvSpPr txBox="1"/>
          <p:nvPr/>
        </p:nvSpPr>
        <p:spPr>
          <a:xfrm>
            <a:off x="7683146" y="791750"/>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geschienen</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61" name="Google Shape;461;p50"/>
          <p:cNvSpPr txBox="1"/>
          <p:nvPr/>
        </p:nvSpPr>
        <p:spPr>
          <a:xfrm>
            <a:off x="7683142" y="1425875"/>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erlebt</a:t>
            </a:r>
            <a:endParaRPr b="0" i="0" sz="1000" u="none" cap="none" strike="noStrike">
              <a:solidFill>
                <a:schemeClr val="dk2"/>
              </a:solidFill>
              <a:latin typeface="Montserrat"/>
              <a:ea typeface="Montserrat"/>
              <a:cs typeface="Montserrat"/>
              <a:sym typeface="Montserrat"/>
            </a:endParaRPr>
          </a:p>
        </p:txBody>
      </p:sp>
      <p:sp>
        <p:nvSpPr>
          <p:cNvPr id="462" name="Google Shape;462;p50"/>
          <p:cNvSpPr txBox="1"/>
          <p:nvPr/>
        </p:nvSpPr>
        <p:spPr>
          <a:xfrm>
            <a:off x="1889125" y="1425870"/>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gewohnt</a:t>
            </a:r>
            <a:endParaRPr b="0" i="0" sz="1000" u="none" cap="none" strike="noStrike">
              <a:solidFill>
                <a:schemeClr val="dk2"/>
              </a:solidFill>
              <a:latin typeface="Montserrat"/>
              <a:ea typeface="Montserrat"/>
              <a:cs typeface="Montserrat"/>
              <a:sym typeface="Montserrat"/>
            </a:endParaRPr>
          </a:p>
        </p:txBody>
      </p:sp>
      <p:sp>
        <p:nvSpPr>
          <p:cNvPr id="463" name="Google Shape;463;p50"/>
          <p:cNvSpPr txBox="1"/>
          <p:nvPr/>
        </p:nvSpPr>
        <p:spPr>
          <a:xfrm>
            <a:off x="7683146" y="2059995"/>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gegessen</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64" name="Google Shape;464;p50"/>
          <p:cNvSpPr txBox="1"/>
          <p:nvPr/>
        </p:nvSpPr>
        <p:spPr>
          <a:xfrm>
            <a:off x="7683142" y="2694120"/>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erholt</a:t>
            </a:r>
            <a:endParaRPr b="0" i="0" sz="1000" u="none" cap="none" strike="noStrike">
              <a:solidFill>
                <a:schemeClr val="dk2"/>
              </a:solidFill>
              <a:latin typeface="Montserrat"/>
              <a:ea typeface="Montserrat"/>
              <a:cs typeface="Montserrat"/>
              <a:sym typeface="Montserrat"/>
            </a:endParaRPr>
          </a:p>
        </p:txBody>
      </p:sp>
      <p:sp>
        <p:nvSpPr>
          <p:cNvPr id="465" name="Google Shape;465;p50"/>
          <p:cNvSpPr txBox="1"/>
          <p:nvPr/>
        </p:nvSpPr>
        <p:spPr>
          <a:xfrm>
            <a:off x="7683150" y="3349647"/>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gelegen</a:t>
            </a:r>
            <a:endParaRPr b="0" i="0" sz="1000" u="none" cap="none" strike="noStrike">
              <a:solidFill>
                <a:schemeClr val="dk2"/>
              </a:solidFill>
              <a:latin typeface="Montserrat"/>
              <a:ea typeface="Montserrat"/>
              <a:cs typeface="Montserrat"/>
              <a:sym typeface="Montserrat"/>
            </a:endParaRPr>
          </a:p>
        </p:txBody>
      </p:sp>
      <p:sp>
        <p:nvSpPr>
          <p:cNvPr id="466" name="Google Shape;466;p50"/>
          <p:cNvSpPr txBox="1"/>
          <p:nvPr/>
        </p:nvSpPr>
        <p:spPr>
          <a:xfrm>
            <a:off x="7683146" y="3959240"/>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getroffen</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67" name="Google Shape;467;p50"/>
          <p:cNvSpPr txBox="1"/>
          <p:nvPr/>
        </p:nvSpPr>
        <p:spPr>
          <a:xfrm>
            <a:off x="1889117" y="2059990"/>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gekauft</a:t>
            </a:r>
            <a:endParaRPr b="0" i="0" sz="1000" u="none" cap="none" strike="noStrike">
              <a:solidFill>
                <a:schemeClr val="dk2"/>
              </a:solidFill>
              <a:latin typeface="Montserrat"/>
              <a:ea typeface="Montserrat"/>
              <a:cs typeface="Montserrat"/>
              <a:sym typeface="Montserrat"/>
            </a:endParaRPr>
          </a:p>
        </p:txBody>
      </p:sp>
      <p:sp>
        <p:nvSpPr>
          <p:cNvPr id="468" name="Google Shape;468;p50"/>
          <p:cNvSpPr txBox="1"/>
          <p:nvPr/>
        </p:nvSpPr>
        <p:spPr>
          <a:xfrm>
            <a:off x="7683150" y="4568850"/>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geschrieben</a:t>
            </a:r>
            <a:endParaRPr b="0" i="0" sz="1000" u="none" cap="none" strike="noStrike">
              <a:solidFill>
                <a:schemeClr val="dk2"/>
              </a:solidFill>
              <a:latin typeface="Montserrat"/>
              <a:ea typeface="Montserrat"/>
              <a:cs typeface="Montserrat"/>
              <a:sym typeface="Montserrat"/>
            </a:endParaRPr>
          </a:p>
        </p:txBody>
      </p:sp>
      <p:sp>
        <p:nvSpPr>
          <p:cNvPr id="469" name="Google Shape;469;p50"/>
          <p:cNvSpPr txBox="1"/>
          <p:nvPr/>
        </p:nvSpPr>
        <p:spPr>
          <a:xfrm>
            <a:off x="1878621" y="2694135"/>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gehabt</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70" name="Google Shape;470;p50"/>
          <p:cNvSpPr txBox="1"/>
          <p:nvPr/>
        </p:nvSpPr>
        <p:spPr>
          <a:xfrm>
            <a:off x="7683142" y="5224385"/>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gefunden</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71" name="Google Shape;471;p50"/>
          <p:cNvSpPr txBox="1"/>
          <p:nvPr/>
        </p:nvSpPr>
        <p:spPr>
          <a:xfrm>
            <a:off x="6393100" y="578900"/>
            <a:ext cx="5562000" cy="54444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3200"/>
              <a:buFont typeface="Arial"/>
              <a:buNone/>
            </a:pPr>
            <a:r>
              <a:t/>
            </a:r>
            <a:endParaRPr b="1" i="0" sz="3200" u="none" cap="none" strike="noStrike">
              <a:solidFill>
                <a:schemeClr val="accent6"/>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t/>
            </a:r>
            <a:endParaRPr b="1" i="0" sz="3200" u="none" cap="none" strike="noStrike">
              <a:solidFill>
                <a:schemeClr val="accent6"/>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p:txBody>
      </p:sp>
      <p:pic>
        <p:nvPicPr>
          <p:cNvPr id="472" name="Google Shape;472;p50"/>
          <p:cNvPicPr preferRelativeResize="0"/>
          <p:nvPr/>
        </p:nvPicPr>
        <p:blipFill rotWithShape="1">
          <a:blip r:embed="rId5">
            <a:alphaModFix/>
          </a:blip>
          <a:srcRect b="0" l="0" r="0" t="0"/>
          <a:stretch/>
        </p:blipFill>
        <p:spPr>
          <a:xfrm>
            <a:off x="626625" y="578900"/>
            <a:ext cx="961334" cy="1436400"/>
          </a:xfrm>
          <a:prstGeom prst="rect">
            <a:avLst/>
          </a:prstGeom>
          <a:noFill/>
          <a:ln>
            <a:noFill/>
          </a:ln>
        </p:spPr>
      </p:pic>
      <p:sp>
        <p:nvSpPr>
          <p:cNvPr id="473" name="Google Shape;473;p50"/>
          <p:cNvSpPr txBox="1"/>
          <p:nvPr/>
        </p:nvSpPr>
        <p:spPr>
          <a:xfrm>
            <a:off x="917950" y="1132838"/>
            <a:ext cx="487800" cy="61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00"/>
              <a:buFont typeface="Arial"/>
              <a:buNone/>
            </a:pPr>
            <a:r>
              <a:rPr b="1" i="0" lang="en-GB" sz="4600" u="none" cap="none" strike="noStrike">
                <a:solidFill>
                  <a:srgbClr val="F03C78"/>
                </a:solidFill>
                <a:latin typeface="Montserrat"/>
                <a:ea typeface="Montserrat"/>
                <a:cs typeface="Montserrat"/>
                <a:sym typeface="Montserrat"/>
              </a:rPr>
              <a:t>x</a:t>
            </a:r>
            <a:endParaRPr b="1" i="0" sz="4600" u="none" cap="none" strike="noStrike">
              <a:solidFill>
                <a:srgbClr val="F03C78"/>
              </a:solidFill>
              <a:latin typeface="Montserrat"/>
              <a:ea typeface="Montserrat"/>
              <a:cs typeface="Montserrat"/>
              <a:sym typeface="Montserrat"/>
            </a:endParaRPr>
          </a:p>
        </p:txBody>
      </p:sp>
      <p:pic>
        <p:nvPicPr>
          <p:cNvPr id="474" name="Google Shape;474;p50"/>
          <p:cNvPicPr preferRelativeResize="0"/>
          <p:nvPr/>
        </p:nvPicPr>
        <p:blipFill rotWithShape="1">
          <a:blip r:embed="rId5">
            <a:alphaModFix/>
          </a:blip>
          <a:srcRect b="0" l="0" r="0" t="0"/>
          <a:stretch/>
        </p:blipFill>
        <p:spPr>
          <a:xfrm>
            <a:off x="6388225" y="578900"/>
            <a:ext cx="961334" cy="1436400"/>
          </a:xfrm>
          <a:prstGeom prst="rect">
            <a:avLst/>
          </a:prstGeom>
          <a:noFill/>
          <a:ln>
            <a:noFill/>
          </a:ln>
        </p:spPr>
      </p:pic>
      <p:sp>
        <p:nvSpPr>
          <p:cNvPr id="475" name="Google Shape;475;p50"/>
          <p:cNvSpPr txBox="1"/>
          <p:nvPr/>
        </p:nvSpPr>
        <p:spPr>
          <a:xfrm>
            <a:off x="1878625" y="791750"/>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machen - to do</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76" name="Google Shape;476;p50"/>
          <p:cNvSpPr txBox="1"/>
          <p:nvPr/>
        </p:nvSpPr>
        <p:spPr>
          <a:xfrm>
            <a:off x="1889125" y="1425875"/>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 wohnen - to live</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77" name="Google Shape;477;p50"/>
          <p:cNvSpPr txBox="1"/>
          <p:nvPr/>
        </p:nvSpPr>
        <p:spPr>
          <a:xfrm>
            <a:off x="1889125" y="2060000"/>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 kaufen - to buy</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78" name="Google Shape;478;p50"/>
          <p:cNvSpPr txBox="1"/>
          <p:nvPr/>
        </p:nvSpPr>
        <p:spPr>
          <a:xfrm>
            <a:off x="1889125" y="2694125"/>
            <a:ext cx="35697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 haben - to have</a:t>
            </a:r>
            <a:r>
              <a:rPr b="0" i="0" lang="en-GB" sz="2800" u="none" cap="none" strike="noStrike">
                <a:solidFill>
                  <a:schemeClr val="dk2"/>
                </a:solidFill>
                <a:latin typeface="Montserrat"/>
                <a:ea typeface="Montserrat"/>
                <a:cs typeface="Montserrat"/>
                <a:sym typeface="Montserrat"/>
              </a:rPr>
              <a:t>  </a:t>
            </a:r>
            <a:endParaRPr b="0" i="0" sz="1000" u="none" cap="none" strike="noStrike">
              <a:solidFill>
                <a:schemeClr val="dk2"/>
              </a:solidFill>
              <a:latin typeface="Montserrat"/>
              <a:ea typeface="Montserrat"/>
              <a:cs typeface="Montserrat"/>
              <a:sym typeface="Montserrat"/>
            </a:endParaRPr>
          </a:p>
        </p:txBody>
      </p:sp>
      <p:sp>
        <p:nvSpPr>
          <p:cNvPr id="479" name="Google Shape;479;p50"/>
          <p:cNvSpPr txBox="1"/>
          <p:nvPr/>
        </p:nvSpPr>
        <p:spPr>
          <a:xfrm>
            <a:off x="7683150" y="791750"/>
            <a:ext cx="40776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 scheinen - to shine</a:t>
            </a:r>
            <a:endParaRPr b="0" i="0" sz="1000" u="none" cap="none" strike="noStrike">
              <a:solidFill>
                <a:schemeClr val="dk2"/>
              </a:solidFill>
              <a:latin typeface="Montserrat"/>
              <a:ea typeface="Montserrat"/>
              <a:cs typeface="Montserrat"/>
              <a:sym typeface="Montserrat"/>
            </a:endParaRPr>
          </a:p>
        </p:txBody>
      </p:sp>
      <p:sp>
        <p:nvSpPr>
          <p:cNvPr id="480" name="Google Shape;480;p50"/>
          <p:cNvSpPr txBox="1"/>
          <p:nvPr/>
        </p:nvSpPr>
        <p:spPr>
          <a:xfrm>
            <a:off x="7706025" y="1425875"/>
            <a:ext cx="40776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400"/>
              <a:buFont typeface="Arial"/>
              <a:buNone/>
            </a:pPr>
            <a:r>
              <a:rPr b="1" i="0" lang="en-GB" sz="2400" u="none" cap="none" strike="noStrike">
                <a:solidFill>
                  <a:schemeClr val="dk2"/>
                </a:solidFill>
                <a:latin typeface="Montserrat"/>
                <a:ea typeface="Montserrat"/>
                <a:cs typeface="Montserrat"/>
                <a:sym typeface="Montserrat"/>
              </a:rPr>
              <a:t> erleben - to experience</a:t>
            </a:r>
            <a:endParaRPr b="0" i="0" sz="600" u="none" cap="none" strike="noStrike">
              <a:solidFill>
                <a:schemeClr val="dk2"/>
              </a:solidFill>
              <a:latin typeface="Montserrat"/>
              <a:ea typeface="Montserrat"/>
              <a:cs typeface="Montserrat"/>
              <a:sym typeface="Montserrat"/>
            </a:endParaRPr>
          </a:p>
        </p:txBody>
      </p:sp>
      <p:sp>
        <p:nvSpPr>
          <p:cNvPr id="481" name="Google Shape;481;p50"/>
          <p:cNvSpPr txBox="1"/>
          <p:nvPr/>
        </p:nvSpPr>
        <p:spPr>
          <a:xfrm>
            <a:off x="7725100" y="2060000"/>
            <a:ext cx="40776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 essen - to eat</a:t>
            </a:r>
            <a:endParaRPr b="0" i="0" sz="1000" u="none" cap="none" strike="noStrike">
              <a:solidFill>
                <a:schemeClr val="dk2"/>
              </a:solidFill>
              <a:latin typeface="Montserrat"/>
              <a:ea typeface="Montserrat"/>
              <a:cs typeface="Montserrat"/>
              <a:sym typeface="Montserrat"/>
            </a:endParaRPr>
          </a:p>
        </p:txBody>
      </p:sp>
      <p:sp>
        <p:nvSpPr>
          <p:cNvPr id="482" name="Google Shape;482;p50"/>
          <p:cNvSpPr txBox="1"/>
          <p:nvPr/>
        </p:nvSpPr>
        <p:spPr>
          <a:xfrm>
            <a:off x="7725100" y="2704825"/>
            <a:ext cx="40776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 erholen - to relax</a:t>
            </a:r>
            <a:endParaRPr b="0" i="0" sz="1000" u="none" cap="none" strike="noStrike">
              <a:solidFill>
                <a:schemeClr val="dk2"/>
              </a:solidFill>
              <a:latin typeface="Montserrat"/>
              <a:ea typeface="Montserrat"/>
              <a:cs typeface="Montserrat"/>
              <a:sym typeface="Montserrat"/>
            </a:endParaRPr>
          </a:p>
        </p:txBody>
      </p:sp>
      <p:sp>
        <p:nvSpPr>
          <p:cNvPr id="483" name="Google Shape;483;p50"/>
          <p:cNvSpPr txBox="1"/>
          <p:nvPr/>
        </p:nvSpPr>
        <p:spPr>
          <a:xfrm>
            <a:off x="7706025" y="3332038"/>
            <a:ext cx="40776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 liegen - to lay</a:t>
            </a:r>
            <a:endParaRPr b="0" i="0" sz="1000" u="none" cap="none" strike="noStrike">
              <a:solidFill>
                <a:schemeClr val="dk2"/>
              </a:solidFill>
              <a:latin typeface="Montserrat"/>
              <a:ea typeface="Montserrat"/>
              <a:cs typeface="Montserrat"/>
              <a:sym typeface="Montserrat"/>
            </a:endParaRPr>
          </a:p>
        </p:txBody>
      </p:sp>
      <p:sp>
        <p:nvSpPr>
          <p:cNvPr id="484" name="Google Shape;484;p50"/>
          <p:cNvSpPr txBox="1"/>
          <p:nvPr/>
        </p:nvSpPr>
        <p:spPr>
          <a:xfrm>
            <a:off x="7725100" y="3950450"/>
            <a:ext cx="40776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 treffen - to meet</a:t>
            </a:r>
            <a:endParaRPr b="0" i="0" sz="1000" u="none" cap="none" strike="noStrike">
              <a:solidFill>
                <a:schemeClr val="dk2"/>
              </a:solidFill>
              <a:latin typeface="Montserrat"/>
              <a:ea typeface="Montserrat"/>
              <a:cs typeface="Montserrat"/>
              <a:sym typeface="Montserrat"/>
            </a:endParaRPr>
          </a:p>
        </p:txBody>
      </p:sp>
      <p:sp>
        <p:nvSpPr>
          <p:cNvPr id="485" name="Google Shape;485;p50"/>
          <p:cNvSpPr txBox="1"/>
          <p:nvPr/>
        </p:nvSpPr>
        <p:spPr>
          <a:xfrm>
            <a:off x="7725100" y="4549313"/>
            <a:ext cx="40776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 schreiben - to write</a:t>
            </a:r>
            <a:endParaRPr b="0" i="0" sz="1000" u="none" cap="none" strike="noStrike">
              <a:solidFill>
                <a:schemeClr val="dk2"/>
              </a:solidFill>
              <a:latin typeface="Montserrat"/>
              <a:ea typeface="Montserrat"/>
              <a:cs typeface="Montserrat"/>
              <a:sym typeface="Montserrat"/>
            </a:endParaRPr>
          </a:p>
        </p:txBody>
      </p:sp>
      <p:sp>
        <p:nvSpPr>
          <p:cNvPr id="486" name="Google Shape;486;p50"/>
          <p:cNvSpPr txBox="1"/>
          <p:nvPr/>
        </p:nvSpPr>
        <p:spPr>
          <a:xfrm>
            <a:off x="7725100" y="5224388"/>
            <a:ext cx="4077600" cy="526200"/>
          </a:xfrm>
          <a:prstGeom prst="rect">
            <a:avLst/>
          </a:prstGeom>
          <a:solidFill>
            <a:srgbClr val="D9D9D9"/>
          </a:solidFill>
          <a:ln cap="flat" cmpd="sng" w="76200">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30000"/>
              </a:lnSpc>
              <a:spcBef>
                <a:spcPts val="0"/>
              </a:spcBef>
              <a:spcAft>
                <a:spcPts val="0"/>
              </a:spcAft>
              <a:buClr>
                <a:srgbClr val="000000"/>
              </a:buClr>
              <a:buSzPts val="2800"/>
              <a:buFont typeface="Arial"/>
              <a:buNone/>
            </a:pPr>
            <a:r>
              <a:rPr b="1" i="0" lang="en-GB" sz="2800" u="none" cap="none" strike="noStrike">
                <a:solidFill>
                  <a:schemeClr val="dk2"/>
                </a:solidFill>
                <a:latin typeface="Montserrat"/>
                <a:ea typeface="Montserrat"/>
                <a:cs typeface="Montserrat"/>
                <a:sym typeface="Montserrat"/>
              </a:rPr>
              <a:t> finden - to find</a:t>
            </a:r>
            <a:endParaRPr b="0" i="0" sz="1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1"/>
          <p:cNvSpPr txBox="1"/>
          <p:nvPr/>
        </p:nvSpPr>
        <p:spPr>
          <a:xfrm>
            <a:off x="626625" y="578900"/>
            <a:ext cx="15902700" cy="37884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rPr b="0" i="0" lang="en-GB" sz="3200" u="sng" cap="none" strike="noStrike">
                <a:solidFill>
                  <a:srgbClr val="000000"/>
                </a:solidFill>
                <a:latin typeface="Montserrat"/>
                <a:ea typeface="Montserrat"/>
                <a:cs typeface="Montserrat"/>
                <a:sym typeface="Montserrat"/>
              </a:rPr>
              <a:t>Meine Sommerferien in Bayern</a:t>
            </a:r>
            <a:endParaRPr b="0" i="0" sz="3200" u="sng"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rPr b="1" i="0" lang="en-GB" sz="3200" u="none" cap="none" strike="noStrike">
                <a:solidFill>
                  <a:srgbClr val="000000"/>
                </a:solidFill>
                <a:latin typeface="Montserrat"/>
                <a:ea typeface="Montserrat"/>
                <a:cs typeface="Montserrat"/>
                <a:sym typeface="Montserrat"/>
              </a:rPr>
              <a:t>Letztes Jahr</a:t>
            </a:r>
            <a:r>
              <a:rPr b="0" i="0" lang="en-GB" sz="3200" u="none" cap="none" strike="noStrike">
                <a:solidFill>
                  <a:srgbClr val="000000"/>
                </a:solidFill>
                <a:latin typeface="Montserrat"/>
                <a:ea typeface="Montserrat"/>
                <a:cs typeface="Montserrat"/>
                <a:sym typeface="Montserrat"/>
              </a:rPr>
              <a:t> habe ich mit Oma in Bayern Ferien </a:t>
            </a:r>
            <a:endParaRPr b="0" i="0" sz="3200" u="none" cap="none" strike="noStrike">
              <a:solidFill>
                <a:srgbClr val="000000"/>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rPr b="0" i="0" lang="en-GB" sz="3200" u="none" cap="none" strike="noStrike">
                <a:solidFill>
                  <a:srgbClr val="000000"/>
                </a:solidFill>
                <a:latin typeface="Montserrat"/>
                <a:ea typeface="Montserrat"/>
                <a:cs typeface="Montserrat"/>
                <a:sym typeface="Montserrat"/>
              </a:rPr>
              <a:t>gemacht. Das Wetter war </a:t>
            </a:r>
            <a:r>
              <a:rPr b="1" i="0" lang="en-GB" sz="3200" u="none" cap="none" strike="noStrike">
                <a:solidFill>
                  <a:srgbClr val="000000"/>
                </a:solidFill>
                <a:latin typeface="Montserrat"/>
                <a:ea typeface="Montserrat"/>
                <a:cs typeface="Montserrat"/>
                <a:sym typeface="Montserrat"/>
              </a:rPr>
              <a:t>wunderbar</a:t>
            </a:r>
            <a:r>
              <a:rPr b="0" i="0" lang="en-GB" sz="3200" u="none" cap="none" strike="noStrike">
                <a:solidFill>
                  <a:srgbClr val="000000"/>
                </a:solidFill>
                <a:latin typeface="Montserrat"/>
                <a:ea typeface="Montserrat"/>
                <a:cs typeface="Montserrat"/>
                <a:sym typeface="Montserrat"/>
              </a:rPr>
              <a:t>! </a:t>
            </a:r>
            <a:r>
              <a:rPr b="1" i="0" lang="en-GB" sz="3200" u="none" cap="none" strike="noStrike">
                <a:solidFill>
                  <a:srgbClr val="000000"/>
                </a:solidFill>
                <a:latin typeface="Montserrat"/>
                <a:ea typeface="Montserrat"/>
                <a:cs typeface="Montserrat"/>
                <a:sym typeface="Montserrat"/>
              </a:rPr>
              <a:t>Die Sonne hat </a:t>
            </a:r>
            <a:endParaRPr b="1" i="0" sz="3200" u="none" cap="none" strike="noStrike">
              <a:solidFill>
                <a:srgbClr val="000000"/>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rPr b="0" i="0" lang="en-GB" sz="3200" u="none" cap="none" strike="noStrike">
                <a:solidFill>
                  <a:srgbClr val="000000"/>
                </a:solidFill>
                <a:latin typeface="Montserrat"/>
                <a:ea typeface="Montserrat"/>
                <a:cs typeface="Montserrat"/>
                <a:sym typeface="Montserrat"/>
              </a:rPr>
              <a:t>jeden Tag </a:t>
            </a:r>
            <a:r>
              <a:rPr b="1" i="0" lang="en-GB" sz="3200" u="none" cap="none" strike="noStrike">
                <a:solidFill>
                  <a:srgbClr val="000000"/>
                </a:solidFill>
                <a:latin typeface="Montserrat"/>
                <a:ea typeface="Montserrat"/>
                <a:cs typeface="Montserrat"/>
                <a:sym typeface="Montserrat"/>
              </a:rPr>
              <a:t>geschienen</a:t>
            </a:r>
            <a:r>
              <a:rPr b="0" i="0" lang="en-GB" sz="3200" u="none" cap="none" strike="noStrike">
                <a:solidFill>
                  <a:srgbClr val="000000"/>
                </a:solidFill>
                <a:latin typeface="Montserrat"/>
                <a:ea typeface="Montserrat"/>
                <a:cs typeface="Montserrat"/>
                <a:sym typeface="Montserrat"/>
              </a:rPr>
              <a:t> und es war </a:t>
            </a:r>
            <a:r>
              <a:rPr b="1" i="0" lang="en-GB" sz="3200" u="none" cap="none" strike="noStrike">
                <a:solidFill>
                  <a:srgbClr val="000000"/>
                </a:solidFill>
                <a:latin typeface="Montserrat"/>
                <a:ea typeface="Montserrat"/>
                <a:cs typeface="Montserrat"/>
                <a:sym typeface="Montserrat"/>
              </a:rPr>
              <a:t>sehr heiß</a:t>
            </a:r>
            <a:r>
              <a:rPr b="0" i="0" lang="en-GB" sz="3200" u="none" cap="none" strike="noStrike">
                <a:solidFill>
                  <a:srgbClr val="000000"/>
                </a:solidFill>
                <a:latin typeface="Montserrat"/>
                <a:ea typeface="Montserrat"/>
                <a:cs typeface="Montserrat"/>
                <a:sym typeface="Montserrat"/>
              </a:rPr>
              <a:t>. </a:t>
            </a:r>
            <a:endParaRPr b="0" i="0" sz="3200" u="none" cap="none" strike="noStrike">
              <a:solidFill>
                <a:srgbClr val="000000"/>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p:txBody>
      </p:sp>
      <p:pic>
        <p:nvPicPr>
          <p:cNvPr id="492" name="Google Shape;492;p51"/>
          <p:cNvPicPr preferRelativeResize="0"/>
          <p:nvPr/>
        </p:nvPicPr>
        <p:blipFill rotWithShape="1">
          <a:blip r:embed="rId3">
            <a:alphaModFix/>
          </a:blip>
          <a:srcRect b="0" l="0" r="0" t="0"/>
          <a:stretch/>
        </p:blipFill>
        <p:spPr>
          <a:xfrm>
            <a:off x="15083075" y="729025"/>
            <a:ext cx="1273574" cy="1191398"/>
          </a:xfrm>
          <a:prstGeom prst="rect">
            <a:avLst/>
          </a:prstGeom>
          <a:noFill/>
          <a:ln>
            <a:noFill/>
          </a:ln>
        </p:spPr>
      </p:pic>
      <p:sp>
        <p:nvSpPr>
          <p:cNvPr id="493" name="Google Shape;493;p51"/>
          <p:cNvSpPr txBox="1"/>
          <p:nvPr/>
        </p:nvSpPr>
        <p:spPr>
          <a:xfrm>
            <a:off x="615750" y="4802900"/>
            <a:ext cx="8852400" cy="1662600"/>
          </a:xfrm>
          <a:prstGeom prst="rect">
            <a:avLst/>
          </a:prstGeom>
          <a:solidFill>
            <a:srgbClr val="D9D9D9"/>
          </a:solid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419100" lvl="0" marL="457200" marR="0" rtl="0" algn="l">
              <a:lnSpc>
                <a:spcPct val="150000"/>
              </a:lnSpc>
              <a:spcBef>
                <a:spcPts val="0"/>
              </a:spcBef>
              <a:spcAft>
                <a:spcPts val="0"/>
              </a:spcAft>
              <a:buClr>
                <a:schemeClr val="dk2"/>
              </a:buClr>
              <a:buSzPts val="3000"/>
              <a:buFont typeface="Montserrat"/>
              <a:buAutoNum type="arabicPeriod"/>
            </a:pPr>
            <a:r>
              <a:rPr b="0" i="0" lang="en-GB" sz="3000" u="none" cap="none" strike="noStrike">
                <a:solidFill>
                  <a:schemeClr val="dk2"/>
                </a:solidFill>
                <a:latin typeface="Montserrat"/>
                <a:ea typeface="Montserrat"/>
                <a:cs typeface="Montserrat"/>
                <a:sym typeface="Montserrat"/>
              </a:rPr>
              <a:t>When did Oma and Lara go on holiday? [1] </a:t>
            </a:r>
            <a:endParaRPr b="0" i="0" sz="3000" u="none" cap="none" strike="noStrike">
              <a:solidFill>
                <a:schemeClr val="dk2"/>
              </a:solidFill>
              <a:latin typeface="Montserrat"/>
              <a:ea typeface="Montserrat"/>
              <a:cs typeface="Montserrat"/>
              <a:sym typeface="Montserrat"/>
            </a:endParaRPr>
          </a:p>
          <a:p>
            <a:pPr indent="-419100" lvl="0" marL="457200" marR="0" rtl="0" algn="l">
              <a:lnSpc>
                <a:spcPct val="150000"/>
              </a:lnSpc>
              <a:spcBef>
                <a:spcPts val="0"/>
              </a:spcBef>
              <a:spcAft>
                <a:spcPts val="0"/>
              </a:spcAft>
              <a:buClr>
                <a:schemeClr val="dk2"/>
              </a:buClr>
              <a:buSzPts val="3000"/>
              <a:buFont typeface="Montserrat"/>
              <a:buAutoNum type="arabicPeriod"/>
            </a:pPr>
            <a:r>
              <a:rPr b="0" i="0" lang="en-GB" sz="3000" u="none" cap="none" strike="noStrike">
                <a:solidFill>
                  <a:schemeClr val="dk2"/>
                </a:solidFill>
                <a:latin typeface="Montserrat"/>
                <a:ea typeface="Montserrat"/>
                <a:cs typeface="Montserrat"/>
                <a:sym typeface="Montserrat"/>
              </a:rPr>
              <a:t>What was the weather like? [2]</a:t>
            </a:r>
            <a:endParaRPr b="0" i="0" sz="3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a:ea typeface="Montserrat"/>
              <a:cs typeface="Montserrat"/>
              <a:sym typeface="Montserrat"/>
            </a:endParaRPr>
          </a:p>
        </p:txBody>
      </p:sp>
      <p:sp>
        <p:nvSpPr>
          <p:cNvPr id="494" name="Google Shape;494;p51"/>
          <p:cNvSpPr txBox="1"/>
          <p:nvPr/>
        </p:nvSpPr>
        <p:spPr>
          <a:xfrm>
            <a:off x="9538850" y="4769425"/>
            <a:ext cx="6990600" cy="17292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            last year</a:t>
            </a:r>
            <a:endParaRPr b="0" i="0" sz="3000" u="none" cap="none" strike="noStrike">
              <a:solidFill>
                <a:schemeClr val="dk2"/>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            wonderful, the sun was shining and is was hot</a:t>
            </a:r>
            <a:endParaRPr b="0" i="0" sz="3000" u="none" cap="none" strike="noStrike">
              <a:solidFill>
                <a:schemeClr val="dk2"/>
              </a:solidFill>
              <a:latin typeface="Montserrat"/>
              <a:ea typeface="Montserrat"/>
              <a:cs typeface="Montserrat"/>
              <a:sym typeface="Montserrat"/>
            </a:endParaRPr>
          </a:p>
        </p:txBody>
      </p:sp>
      <p:cxnSp>
        <p:nvCxnSpPr>
          <p:cNvPr id="495" name="Google Shape;495;p51"/>
          <p:cNvCxnSpPr/>
          <p:nvPr/>
        </p:nvCxnSpPr>
        <p:spPr>
          <a:xfrm>
            <a:off x="9725900" y="5166875"/>
            <a:ext cx="935100" cy="0"/>
          </a:xfrm>
          <a:prstGeom prst="straightConnector1">
            <a:avLst/>
          </a:prstGeom>
          <a:noFill/>
          <a:ln cap="flat" cmpd="sng" w="38100">
            <a:solidFill>
              <a:srgbClr val="434343"/>
            </a:solidFill>
            <a:prstDash val="solid"/>
            <a:round/>
            <a:headEnd len="sm" w="sm" type="none"/>
            <a:tailEnd len="med" w="med" type="triangle"/>
          </a:ln>
        </p:spPr>
      </p:cxnSp>
      <p:cxnSp>
        <p:nvCxnSpPr>
          <p:cNvPr id="496" name="Google Shape;496;p51"/>
          <p:cNvCxnSpPr/>
          <p:nvPr/>
        </p:nvCxnSpPr>
        <p:spPr>
          <a:xfrm>
            <a:off x="9725900" y="5763475"/>
            <a:ext cx="935100" cy="0"/>
          </a:xfrm>
          <a:prstGeom prst="straightConnector1">
            <a:avLst/>
          </a:prstGeom>
          <a:noFill/>
          <a:ln cap="flat" cmpd="sng" w="38100">
            <a:solidFill>
              <a:srgbClr val="434343"/>
            </a:solidFill>
            <a:prstDash val="solid"/>
            <a:round/>
            <a:headEnd len="sm" w="sm"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52"/>
          <p:cNvSpPr txBox="1"/>
          <p:nvPr/>
        </p:nvSpPr>
        <p:spPr>
          <a:xfrm>
            <a:off x="626625" y="578900"/>
            <a:ext cx="15972900" cy="48648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rPr b="0" i="0" lang="en-GB" sz="3200" u="sng" cap="none" strike="noStrike">
                <a:solidFill>
                  <a:srgbClr val="000000"/>
                </a:solidFill>
                <a:latin typeface="Montserrat"/>
                <a:ea typeface="Montserrat"/>
                <a:cs typeface="Montserrat"/>
                <a:sym typeface="Montserrat"/>
              </a:rPr>
              <a:t>Meine Sommerferien in Bayern</a:t>
            </a:r>
            <a:endParaRPr b="0" i="0" sz="3200" u="sng"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rPr b="0" i="0" lang="en-GB" sz="3200" u="none" cap="none" strike="noStrike">
                <a:solidFill>
                  <a:srgbClr val="000000"/>
                </a:solidFill>
                <a:latin typeface="Montserrat"/>
                <a:ea typeface="Montserrat"/>
                <a:cs typeface="Montserrat"/>
                <a:sym typeface="Montserrat"/>
              </a:rPr>
              <a:t>Wir haben unheimlich viel erlebt. Oma und ich haben </a:t>
            </a:r>
            <a:r>
              <a:rPr b="1" i="0" lang="en-GB" sz="3200" u="none" cap="none" strike="noStrike">
                <a:solidFill>
                  <a:srgbClr val="000000"/>
                </a:solidFill>
                <a:latin typeface="Montserrat"/>
                <a:ea typeface="Montserrat"/>
                <a:cs typeface="Montserrat"/>
                <a:sym typeface="Montserrat"/>
              </a:rPr>
              <a:t>in einem kleinen Dorf in den Bergen</a:t>
            </a:r>
            <a:r>
              <a:rPr b="0" i="0" lang="en-GB" sz="3200" u="none" cap="none" strike="noStrike">
                <a:solidFill>
                  <a:srgbClr val="000000"/>
                </a:solidFill>
                <a:latin typeface="Montserrat"/>
                <a:ea typeface="Montserrat"/>
                <a:cs typeface="Montserrat"/>
                <a:sym typeface="Montserrat"/>
              </a:rPr>
              <a:t> gewohnt. Wir haben fast täglich </a:t>
            </a:r>
            <a:r>
              <a:rPr b="1" i="0" lang="en-GB" sz="3200" u="none" cap="none" strike="noStrike">
                <a:solidFill>
                  <a:srgbClr val="000000"/>
                </a:solidFill>
                <a:latin typeface="Montserrat"/>
                <a:ea typeface="Montserrat"/>
                <a:cs typeface="Montserrat"/>
                <a:sym typeface="Montserrat"/>
              </a:rPr>
              <a:t>Eis gegessen</a:t>
            </a:r>
            <a:r>
              <a:rPr b="0" i="0" lang="en-GB" sz="3200" u="none" cap="none" strike="noStrike">
                <a:solidFill>
                  <a:srgbClr val="000000"/>
                </a:solidFill>
                <a:latin typeface="Montserrat"/>
                <a:ea typeface="Montserrat"/>
                <a:cs typeface="Montserrat"/>
                <a:sym typeface="Montserrat"/>
              </a:rPr>
              <a:t>, uns </a:t>
            </a:r>
            <a:r>
              <a:rPr b="1" i="0" lang="en-GB" sz="3200" u="none" cap="none" strike="noStrike">
                <a:solidFill>
                  <a:srgbClr val="000000"/>
                </a:solidFill>
                <a:latin typeface="Montserrat"/>
                <a:ea typeface="Montserrat"/>
                <a:cs typeface="Montserrat"/>
                <a:sym typeface="Montserrat"/>
              </a:rPr>
              <a:t>am See erholt</a:t>
            </a:r>
            <a:r>
              <a:rPr b="0" i="0" lang="en-GB" sz="3200" u="none" cap="none" strike="noStrike">
                <a:solidFill>
                  <a:srgbClr val="000000"/>
                </a:solidFill>
                <a:latin typeface="Montserrat"/>
                <a:ea typeface="Montserrat"/>
                <a:cs typeface="Montserrat"/>
                <a:sym typeface="Montserrat"/>
              </a:rPr>
              <a:t> und </a:t>
            </a:r>
            <a:r>
              <a:rPr b="1" i="0" lang="en-GB" sz="3200" u="none" cap="none" strike="noStrike">
                <a:solidFill>
                  <a:srgbClr val="000000"/>
                </a:solidFill>
                <a:latin typeface="Montserrat"/>
                <a:ea typeface="Montserrat"/>
                <a:cs typeface="Montserrat"/>
                <a:sym typeface="Montserrat"/>
              </a:rPr>
              <a:t>in der Sonne gelegen</a:t>
            </a:r>
            <a:r>
              <a:rPr b="0" i="0" lang="en-GB" sz="3200" u="none" cap="none" strike="noStrike">
                <a:solidFill>
                  <a:srgbClr val="000000"/>
                </a:solidFill>
                <a:latin typeface="Montserrat"/>
                <a:ea typeface="Montserrat"/>
                <a:cs typeface="Montserrat"/>
                <a:sym typeface="Montserrat"/>
              </a:rPr>
              <a:t>. Oma hat auch </a:t>
            </a:r>
            <a:r>
              <a:rPr b="1" i="0" lang="en-GB" sz="3200" u="none" cap="none" strike="noStrike">
                <a:solidFill>
                  <a:srgbClr val="000000"/>
                </a:solidFill>
                <a:latin typeface="Montserrat"/>
                <a:ea typeface="Montserrat"/>
                <a:cs typeface="Montserrat"/>
                <a:sym typeface="Montserrat"/>
              </a:rPr>
              <a:t>ihre Schwester</a:t>
            </a:r>
            <a:r>
              <a:rPr b="0" i="0" lang="en-GB" sz="3200" u="none" cap="none" strike="noStrike">
                <a:solidFill>
                  <a:srgbClr val="000000"/>
                </a:solidFill>
                <a:latin typeface="Montserrat"/>
                <a:ea typeface="Montserrat"/>
                <a:cs typeface="Montserrat"/>
                <a:sym typeface="Montserrat"/>
              </a:rPr>
              <a:t> Klara getroffen. Sie wohnt nicht weit von München. </a:t>
            </a:r>
            <a:endParaRPr b="0" i="0" sz="3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p:txBody>
      </p:sp>
      <p:pic>
        <p:nvPicPr>
          <p:cNvPr id="502" name="Google Shape;502;p52"/>
          <p:cNvPicPr preferRelativeResize="0"/>
          <p:nvPr/>
        </p:nvPicPr>
        <p:blipFill rotWithShape="1">
          <a:blip r:embed="rId3">
            <a:alphaModFix/>
          </a:blip>
          <a:srcRect b="0" l="0" r="0" t="0"/>
          <a:stretch/>
        </p:blipFill>
        <p:spPr>
          <a:xfrm>
            <a:off x="13329600" y="729025"/>
            <a:ext cx="1273574" cy="1191398"/>
          </a:xfrm>
          <a:prstGeom prst="rect">
            <a:avLst/>
          </a:prstGeom>
          <a:noFill/>
          <a:ln>
            <a:noFill/>
          </a:ln>
        </p:spPr>
      </p:pic>
      <p:sp>
        <p:nvSpPr>
          <p:cNvPr id="503" name="Google Shape;503;p52"/>
          <p:cNvSpPr txBox="1"/>
          <p:nvPr/>
        </p:nvSpPr>
        <p:spPr>
          <a:xfrm>
            <a:off x="619125" y="5720750"/>
            <a:ext cx="7493700" cy="2181600"/>
          </a:xfrm>
          <a:prstGeom prst="rect">
            <a:avLst/>
          </a:prstGeom>
          <a:solidFill>
            <a:srgbClr val="D9D9D9"/>
          </a:solid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419100" lvl="0" marL="457200" marR="0" rtl="0" algn="l">
              <a:lnSpc>
                <a:spcPct val="150000"/>
              </a:lnSpc>
              <a:spcBef>
                <a:spcPts val="0"/>
              </a:spcBef>
              <a:spcAft>
                <a:spcPts val="0"/>
              </a:spcAft>
              <a:buClr>
                <a:schemeClr val="dk2"/>
              </a:buClr>
              <a:buSzPts val="3000"/>
              <a:buFont typeface="Montserrat"/>
              <a:buAutoNum type="arabicPeriod"/>
            </a:pPr>
            <a:r>
              <a:rPr b="0" i="0" lang="en-GB" sz="3000" u="none" cap="none" strike="noStrike">
                <a:solidFill>
                  <a:schemeClr val="dk2"/>
                </a:solidFill>
                <a:latin typeface="Montserrat"/>
                <a:ea typeface="Montserrat"/>
                <a:cs typeface="Montserrat"/>
                <a:sym typeface="Montserrat"/>
              </a:rPr>
              <a:t>Where exactly did they stay? [2]</a:t>
            </a:r>
            <a:endParaRPr b="0" i="0" sz="3000" u="none" cap="none" strike="noStrike">
              <a:solidFill>
                <a:schemeClr val="dk2"/>
              </a:solidFill>
              <a:latin typeface="Montserrat"/>
              <a:ea typeface="Montserrat"/>
              <a:cs typeface="Montserrat"/>
              <a:sym typeface="Montserrat"/>
            </a:endParaRPr>
          </a:p>
          <a:p>
            <a:pPr indent="-419100" lvl="0" marL="457200" marR="0" rtl="0" algn="l">
              <a:lnSpc>
                <a:spcPct val="150000"/>
              </a:lnSpc>
              <a:spcBef>
                <a:spcPts val="0"/>
              </a:spcBef>
              <a:spcAft>
                <a:spcPts val="0"/>
              </a:spcAft>
              <a:buClr>
                <a:schemeClr val="dk2"/>
              </a:buClr>
              <a:buSzPts val="3000"/>
              <a:buFont typeface="Montserrat"/>
              <a:buAutoNum type="arabicPeriod"/>
            </a:pPr>
            <a:r>
              <a:rPr b="0" i="0" lang="en-GB" sz="3000" u="none" cap="none" strike="noStrike">
                <a:solidFill>
                  <a:schemeClr val="dk2"/>
                </a:solidFill>
                <a:latin typeface="Montserrat"/>
                <a:ea typeface="Montserrat"/>
                <a:cs typeface="Montserrat"/>
                <a:sym typeface="Montserrat"/>
              </a:rPr>
              <a:t>What did they do? [2]</a:t>
            </a:r>
            <a:endParaRPr b="0" i="0" sz="3000" u="none" cap="none" strike="noStrike">
              <a:solidFill>
                <a:schemeClr val="dk2"/>
              </a:solidFill>
              <a:latin typeface="Montserrat"/>
              <a:ea typeface="Montserrat"/>
              <a:cs typeface="Montserrat"/>
              <a:sym typeface="Montserrat"/>
            </a:endParaRPr>
          </a:p>
          <a:p>
            <a:pPr indent="-419100" lvl="0" marL="457200" marR="0" rtl="0" algn="l">
              <a:lnSpc>
                <a:spcPct val="150000"/>
              </a:lnSpc>
              <a:spcBef>
                <a:spcPts val="0"/>
              </a:spcBef>
              <a:spcAft>
                <a:spcPts val="0"/>
              </a:spcAft>
              <a:buClr>
                <a:schemeClr val="dk2"/>
              </a:buClr>
              <a:buSzPts val="3000"/>
              <a:buFont typeface="Montserrat"/>
              <a:buAutoNum type="arabicPeriod"/>
            </a:pPr>
            <a:r>
              <a:rPr b="0" i="0" lang="en-GB" sz="3000" u="none" cap="none" strike="noStrike">
                <a:solidFill>
                  <a:schemeClr val="dk2"/>
                </a:solidFill>
                <a:latin typeface="Montserrat"/>
                <a:ea typeface="Montserrat"/>
                <a:cs typeface="Montserrat"/>
                <a:sym typeface="Montserrat"/>
              </a:rPr>
              <a:t>Who is Klara? [1]</a:t>
            </a:r>
            <a:endParaRPr b="0" i="0" sz="3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a:ea typeface="Montserrat"/>
              <a:cs typeface="Montserrat"/>
              <a:sym typeface="Montserrat"/>
            </a:endParaRPr>
          </a:p>
        </p:txBody>
      </p:sp>
      <p:sp>
        <p:nvSpPr>
          <p:cNvPr id="504" name="Google Shape;504;p52"/>
          <p:cNvSpPr txBox="1"/>
          <p:nvPr/>
        </p:nvSpPr>
        <p:spPr>
          <a:xfrm>
            <a:off x="8112825" y="5720750"/>
            <a:ext cx="8486700" cy="21816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            in a small village,  in the mountains</a:t>
            </a:r>
            <a:endParaRPr b="0" i="0" sz="3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            ate ice cream, relaxed by the lake</a:t>
            </a:r>
            <a:endParaRPr b="0" i="0" sz="3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            and lay in the sun</a:t>
            </a:r>
            <a:endParaRPr b="0" i="0" sz="3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            Oma’s sister</a:t>
            </a:r>
            <a:endParaRPr b="0" i="0" sz="3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a:ea typeface="Montserrat"/>
              <a:cs typeface="Montserrat"/>
              <a:sym typeface="Montserrat"/>
            </a:endParaRPr>
          </a:p>
        </p:txBody>
      </p:sp>
      <p:cxnSp>
        <p:nvCxnSpPr>
          <p:cNvPr id="505" name="Google Shape;505;p52"/>
          <p:cNvCxnSpPr/>
          <p:nvPr/>
        </p:nvCxnSpPr>
        <p:spPr>
          <a:xfrm>
            <a:off x="8297925" y="6125425"/>
            <a:ext cx="935100" cy="0"/>
          </a:xfrm>
          <a:prstGeom prst="straightConnector1">
            <a:avLst/>
          </a:prstGeom>
          <a:noFill/>
          <a:ln cap="flat" cmpd="sng" w="38100">
            <a:solidFill>
              <a:schemeClr val="accent4"/>
            </a:solidFill>
            <a:prstDash val="solid"/>
            <a:round/>
            <a:headEnd len="sm" w="sm" type="none"/>
            <a:tailEnd len="med" w="med" type="triangle"/>
          </a:ln>
        </p:spPr>
      </p:cxnSp>
      <p:cxnSp>
        <p:nvCxnSpPr>
          <p:cNvPr id="506" name="Google Shape;506;p52"/>
          <p:cNvCxnSpPr/>
          <p:nvPr/>
        </p:nvCxnSpPr>
        <p:spPr>
          <a:xfrm>
            <a:off x="8352450" y="6710775"/>
            <a:ext cx="935100" cy="0"/>
          </a:xfrm>
          <a:prstGeom prst="straightConnector1">
            <a:avLst/>
          </a:prstGeom>
          <a:noFill/>
          <a:ln cap="flat" cmpd="sng" w="38100">
            <a:solidFill>
              <a:schemeClr val="accent4"/>
            </a:solidFill>
            <a:prstDash val="solid"/>
            <a:round/>
            <a:headEnd len="sm" w="sm" type="none"/>
            <a:tailEnd len="med" w="med" type="triangle"/>
          </a:ln>
        </p:spPr>
      </p:cxnSp>
      <p:cxnSp>
        <p:nvCxnSpPr>
          <p:cNvPr id="507" name="Google Shape;507;p52"/>
          <p:cNvCxnSpPr/>
          <p:nvPr/>
        </p:nvCxnSpPr>
        <p:spPr>
          <a:xfrm>
            <a:off x="8352450" y="7517825"/>
            <a:ext cx="935100" cy="0"/>
          </a:xfrm>
          <a:prstGeom prst="straightConnector1">
            <a:avLst/>
          </a:prstGeom>
          <a:noFill/>
          <a:ln cap="flat" cmpd="sng" w="38100">
            <a:solidFill>
              <a:schemeClr val="accent4"/>
            </a:solidFill>
            <a:prstDash val="solid"/>
            <a:round/>
            <a:headEnd len="sm" w="sm"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3"/>
          <p:cNvSpPr txBox="1"/>
          <p:nvPr/>
        </p:nvSpPr>
        <p:spPr>
          <a:xfrm>
            <a:off x="626625" y="578900"/>
            <a:ext cx="16300200" cy="43473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rPr b="0" i="0" lang="en-GB" sz="3200" u="sng" cap="none" strike="noStrike">
                <a:solidFill>
                  <a:srgbClr val="000000"/>
                </a:solidFill>
                <a:latin typeface="Montserrat"/>
                <a:ea typeface="Montserrat"/>
                <a:cs typeface="Montserrat"/>
                <a:sym typeface="Montserrat"/>
              </a:rPr>
              <a:t>Meine Sommerferien in Bayern</a:t>
            </a:r>
            <a:endParaRPr b="0" i="0" sz="3200" u="sng"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a:p>
            <a:pPr indent="0" lvl="0" marL="0" marR="0" rtl="0" algn="l">
              <a:lnSpc>
                <a:spcPct val="130000"/>
              </a:lnSpc>
              <a:spcBef>
                <a:spcPts val="0"/>
              </a:spcBef>
              <a:spcAft>
                <a:spcPts val="0"/>
              </a:spcAft>
              <a:buClr>
                <a:srgbClr val="000000"/>
              </a:buClr>
              <a:buSzPts val="3200"/>
              <a:buFont typeface="Arial"/>
              <a:buNone/>
            </a:pPr>
            <a:r>
              <a:rPr b="0" i="0" lang="en-GB" sz="3200" u="none" cap="none" strike="noStrike">
                <a:solidFill>
                  <a:srgbClr val="000000"/>
                </a:solidFill>
                <a:latin typeface="Montserrat"/>
                <a:ea typeface="Montserrat"/>
                <a:cs typeface="Montserrat"/>
                <a:sym typeface="Montserrat"/>
              </a:rPr>
              <a:t>Wir haben viele Souvenirs gekauft und ich habe zweiundzwanzig Postkarten an meine Freunde geschrieben. Abends waren wir immer sehr müde, weil wir so viel Spaß gehabt haben. Oma und ich haben die Ferien wirklich toll gefunden! </a:t>
            </a:r>
            <a:endParaRPr b="0" i="0" sz="3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p:txBody>
      </p:sp>
      <p:pic>
        <p:nvPicPr>
          <p:cNvPr id="513" name="Google Shape;513;p53"/>
          <p:cNvPicPr preferRelativeResize="0"/>
          <p:nvPr/>
        </p:nvPicPr>
        <p:blipFill rotWithShape="1">
          <a:blip r:embed="rId3">
            <a:alphaModFix/>
          </a:blip>
          <a:srcRect b="0" l="0" r="0" t="0"/>
          <a:stretch/>
        </p:blipFill>
        <p:spPr>
          <a:xfrm>
            <a:off x="15457150" y="729025"/>
            <a:ext cx="1273574" cy="1191398"/>
          </a:xfrm>
          <a:prstGeom prst="rect">
            <a:avLst/>
          </a:prstGeom>
          <a:noFill/>
          <a:ln>
            <a:noFill/>
          </a:ln>
        </p:spPr>
      </p:pic>
      <p:sp>
        <p:nvSpPr>
          <p:cNvPr id="514" name="Google Shape;514;p53"/>
          <p:cNvSpPr txBox="1"/>
          <p:nvPr/>
        </p:nvSpPr>
        <p:spPr>
          <a:xfrm>
            <a:off x="619125" y="5263550"/>
            <a:ext cx="16307700" cy="3574800"/>
          </a:xfrm>
          <a:prstGeom prst="rect">
            <a:avLst/>
          </a:prstGeom>
          <a:solidFill>
            <a:srgbClr val="D9D9D9"/>
          </a:solid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3000"/>
              <a:buFont typeface="Arial"/>
              <a:buNone/>
            </a:pPr>
            <a:r>
              <a:rPr b="0" i="0" lang="en-GB" sz="3000" u="none" cap="none" strike="noStrike">
                <a:solidFill>
                  <a:schemeClr val="lt1"/>
                </a:solidFill>
                <a:latin typeface="Montserrat"/>
                <a:ea typeface="Montserrat"/>
                <a:cs typeface="Montserrat"/>
                <a:sym typeface="Montserrat"/>
              </a:rPr>
              <a:t>Translate this final paragraph into English:</a:t>
            </a:r>
            <a:endParaRPr b="0" i="0" sz="3000" u="none" cap="none" strike="noStrike">
              <a:solidFill>
                <a:schemeClr val="lt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3000"/>
              <a:buFont typeface="Arial"/>
              <a:buNone/>
            </a:pPr>
            <a:r>
              <a:rPr b="0" i="0" lang="en-GB" sz="3000" u="none" cap="none" strike="noStrike">
                <a:solidFill>
                  <a:schemeClr val="lt1"/>
                </a:solidFill>
                <a:latin typeface="Montserrat"/>
                <a:ea typeface="Montserrat"/>
                <a:cs typeface="Montserrat"/>
                <a:sym typeface="Montserrat"/>
              </a:rPr>
              <a:t>We bought lots of souvenirs and I wrote 22 postcards to my friends. In the evenings we were always very tired because we had so much fun. Oma and I found the holiday really great!</a:t>
            </a:r>
            <a:endParaRPr b="0" i="0" sz="30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4"/>
          <p:cNvSpPr/>
          <p:nvPr/>
        </p:nvSpPr>
        <p:spPr>
          <a:xfrm>
            <a:off x="2117350" y="254575"/>
            <a:ext cx="14458800" cy="7086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p:txBody>
      </p:sp>
      <p:cxnSp>
        <p:nvCxnSpPr>
          <p:cNvPr id="520" name="Google Shape;520;p54"/>
          <p:cNvCxnSpPr/>
          <p:nvPr/>
        </p:nvCxnSpPr>
        <p:spPr>
          <a:xfrm flipH="1" rot="10800000">
            <a:off x="12398950" y="2665350"/>
            <a:ext cx="4130400" cy="20700"/>
          </a:xfrm>
          <a:prstGeom prst="straightConnector1">
            <a:avLst/>
          </a:prstGeom>
          <a:noFill/>
          <a:ln cap="flat" cmpd="sng" w="9525">
            <a:solidFill>
              <a:schemeClr val="dk2"/>
            </a:solidFill>
            <a:prstDash val="solid"/>
            <a:round/>
            <a:headEnd len="sm" w="sm" type="none"/>
            <a:tailEnd len="sm" w="sm" type="none"/>
          </a:ln>
        </p:spPr>
      </p:cxnSp>
      <p:cxnSp>
        <p:nvCxnSpPr>
          <p:cNvPr id="521" name="Google Shape;521;p54"/>
          <p:cNvCxnSpPr/>
          <p:nvPr/>
        </p:nvCxnSpPr>
        <p:spPr>
          <a:xfrm flipH="1" rot="10800000">
            <a:off x="12504600" y="3530250"/>
            <a:ext cx="4024800" cy="9600"/>
          </a:xfrm>
          <a:prstGeom prst="straightConnector1">
            <a:avLst/>
          </a:prstGeom>
          <a:noFill/>
          <a:ln cap="flat" cmpd="sng" w="9525">
            <a:solidFill>
              <a:schemeClr val="dk2"/>
            </a:solidFill>
            <a:prstDash val="solid"/>
            <a:round/>
            <a:headEnd len="sm" w="sm" type="none"/>
            <a:tailEnd len="sm" w="sm" type="none"/>
          </a:ln>
        </p:spPr>
      </p:cxnSp>
      <p:cxnSp>
        <p:nvCxnSpPr>
          <p:cNvPr id="522" name="Google Shape;522;p54"/>
          <p:cNvCxnSpPr/>
          <p:nvPr/>
        </p:nvCxnSpPr>
        <p:spPr>
          <a:xfrm>
            <a:off x="12504600" y="4440375"/>
            <a:ext cx="4001400" cy="1800"/>
          </a:xfrm>
          <a:prstGeom prst="straightConnector1">
            <a:avLst/>
          </a:prstGeom>
          <a:noFill/>
          <a:ln cap="flat" cmpd="sng" w="9525">
            <a:solidFill>
              <a:schemeClr val="dk2"/>
            </a:solidFill>
            <a:prstDash val="solid"/>
            <a:round/>
            <a:headEnd len="sm" w="sm" type="none"/>
            <a:tailEnd len="sm" w="sm" type="none"/>
          </a:ln>
        </p:spPr>
      </p:cxnSp>
      <p:cxnSp>
        <p:nvCxnSpPr>
          <p:cNvPr id="523" name="Google Shape;523;p54"/>
          <p:cNvCxnSpPr/>
          <p:nvPr/>
        </p:nvCxnSpPr>
        <p:spPr>
          <a:xfrm flipH="1" rot="10800000">
            <a:off x="12504600" y="5447325"/>
            <a:ext cx="4024800" cy="10500"/>
          </a:xfrm>
          <a:prstGeom prst="straightConnector1">
            <a:avLst/>
          </a:prstGeom>
          <a:noFill/>
          <a:ln cap="flat" cmpd="sng" w="9525">
            <a:solidFill>
              <a:schemeClr val="dk2"/>
            </a:solidFill>
            <a:prstDash val="solid"/>
            <a:round/>
            <a:headEnd len="sm" w="sm" type="none"/>
            <a:tailEnd len="sm" w="sm" type="none"/>
          </a:ln>
        </p:spPr>
      </p:cxnSp>
      <p:cxnSp>
        <p:nvCxnSpPr>
          <p:cNvPr id="524" name="Google Shape;524;p54"/>
          <p:cNvCxnSpPr/>
          <p:nvPr/>
        </p:nvCxnSpPr>
        <p:spPr>
          <a:xfrm>
            <a:off x="12504600" y="6405150"/>
            <a:ext cx="4048200" cy="24300"/>
          </a:xfrm>
          <a:prstGeom prst="straightConnector1">
            <a:avLst/>
          </a:prstGeom>
          <a:noFill/>
          <a:ln cap="flat" cmpd="sng" w="9525">
            <a:solidFill>
              <a:schemeClr val="dk2"/>
            </a:solidFill>
            <a:prstDash val="solid"/>
            <a:round/>
            <a:headEnd len="sm" w="sm" type="none"/>
            <a:tailEnd len="sm" w="sm" type="none"/>
          </a:ln>
        </p:spPr>
      </p:cxnSp>
      <p:pic>
        <p:nvPicPr>
          <p:cNvPr id="525" name="Google Shape;525;p54"/>
          <p:cNvPicPr preferRelativeResize="0"/>
          <p:nvPr/>
        </p:nvPicPr>
        <p:blipFill rotWithShape="1">
          <a:blip r:embed="rId3">
            <a:alphaModFix/>
          </a:blip>
          <a:srcRect b="0" l="0" r="0" t="0"/>
          <a:stretch/>
        </p:blipFill>
        <p:spPr>
          <a:xfrm>
            <a:off x="14577413" y="393901"/>
            <a:ext cx="1783939" cy="1306374"/>
          </a:xfrm>
          <a:prstGeom prst="rect">
            <a:avLst/>
          </a:prstGeom>
          <a:noFill/>
          <a:ln>
            <a:noFill/>
          </a:ln>
        </p:spPr>
      </p:pic>
      <p:sp>
        <p:nvSpPr>
          <p:cNvPr id="526" name="Google Shape;526;p54"/>
          <p:cNvSpPr txBox="1"/>
          <p:nvPr/>
        </p:nvSpPr>
        <p:spPr>
          <a:xfrm>
            <a:off x="2339875" y="1072850"/>
            <a:ext cx="9852000" cy="62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rgbClr val="000000"/>
                </a:solidFill>
                <a:latin typeface="Montserrat"/>
                <a:ea typeface="Montserrat"/>
                <a:cs typeface="Montserrat"/>
                <a:sym typeface="Montserrat"/>
              </a:rPr>
              <a:t>        Hallo Mutti und Vati!</a:t>
            </a:r>
            <a:endParaRPr b="0" i="0" sz="3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3200"/>
              <a:buFont typeface="Arial"/>
              <a:buNone/>
            </a:pPr>
            <a:r>
              <a:rPr b="0" i="0" lang="en-GB" sz="3200" u="none" cap="none" strike="noStrike">
                <a:solidFill>
                  <a:srgbClr val="000000"/>
                </a:solidFill>
                <a:latin typeface="Montserrat"/>
                <a:ea typeface="Montserrat"/>
                <a:cs typeface="Montserrat"/>
                <a:sym typeface="Montserrat"/>
              </a:rPr>
              <a:t>Viele Grüße aus Polen senden euch Lara </a:t>
            </a:r>
            <a:endParaRPr b="0" i="0" sz="32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3200"/>
              <a:buFont typeface="Arial"/>
              <a:buNone/>
            </a:pPr>
            <a:r>
              <a:rPr b="0" i="0" lang="en-GB" sz="3200" u="none" cap="none" strike="noStrike">
                <a:solidFill>
                  <a:srgbClr val="000000"/>
                </a:solidFill>
                <a:latin typeface="Montserrat"/>
                <a:ea typeface="Montserrat"/>
                <a:cs typeface="Montserrat"/>
                <a:sym typeface="Montserrat"/>
              </a:rPr>
              <a:t>und Oma. Gestern haben wir den ganzen Tag </a:t>
            </a:r>
            <a:r>
              <a:rPr b="1" i="0" lang="en-GB" sz="3200" u="none" cap="none" strike="noStrike">
                <a:solidFill>
                  <a:schemeClr val="accent3"/>
                </a:solidFill>
                <a:latin typeface="Montserrat"/>
                <a:ea typeface="Montserrat"/>
                <a:cs typeface="Montserrat"/>
                <a:sym typeface="Montserrat"/>
              </a:rPr>
              <a:t>gefaulenzt</a:t>
            </a:r>
            <a:r>
              <a:rPr b="0" i="0" lang="en-GB" sz="3200" u="none" cap="none" strike="noStrike">
                <a:solidFill>
                  <a:srgbClr val="000000"/>
                </a:solidFill>
                <a:latin typeface="Montserrat"/>
                <a:ea typeface="Montserrat"/>
                <a:cs typeface="Montserrat"/>
                <a:sym typeface="Montserrat"/>
              </a:rPr>
              <a:t> und wir haben leckeres Vanilleeis </a:t>
            </a:r>
            <a:r>
              <a:rPr b="1" i="0" lang="en-GB" sz="3200" u="none" cap="none" strike="noStrike">
                <a:solidFill>
                  <a:schemeClr val="accent3"/>
                </a:solidFill>
                <a:latin typeface="Montserrat"/>
                <a:ea typeface="Montserrat"/>
                <a:cs typeface="Montserrat"/>
                <a:sym typeface="Montserrat"/>
              </a:rPr>
              <a:t>gegessen</a:t>
            </a:r>
            <a:r>
              <a:rPr b="0" i="0" lang="en-GB" sz="3200" u="none" cap="none" strike="noStrike">
                <a:solidFill>
                  <a:srgbClr val="000000"/>
                </a:solidFill>
                <a:latin typeface="Montserrat"/>
                <a:ea typeface="Montserrat"/>
                <a:cs typeface="Montserrat"/>
                <a:sym typeface="Montserrat"/>
              </a:rPr>
              <a:t>. Oma hat Klara </a:t>
            </a:r>
            <a:r>
              <a:rPr b="1" i="0" lang="en-GB" sz="3200" u="none" cap="none" strike="noStrike">
                <a:solidFill>
                  <a:schemeClr val="accent3"/>
                </a:solidFill>
                <a:latin typeface="Montserrat"/>
                <a:ea typeface="Montserrat"/>
                <a:cs typeface="Montserrat"/>
                <a:sym typeface="Montserrat"/>
              </a:rPr>
              <a:t>getroffen</a:t>
            </a:r>
            <a:r>
              <a:rPr b="0" i="0" lang="en-GB" sz="3200" u="none" cap="none" strike="noStrike">
                <a:solidFill>
                  <a:srgbClr val="000000"/>
                </a:solidFill>
                <a:latin typeface="Montserrat"/>
                <a:ea typeface="Montserrat"/>
                <a:cs typeface="Montserrat"/>
                <a:sym typeface="Montserrat"/>
              </a:rPr>
              <a:t>. Sie haben lange </a:t>
            </a:r>
            <a:r>
              <a:rPr b="1" i="0" lang="en-GB" sz="3200" u="none" cap="none" strike="noStrike">
                <a:solidFill>
                  <a:schemeClr val="accent3"/>
                </a:solidFill>
                <a:latin typeface="Montserrat"/>
                <a:ea typeface="Montserrat"/>
                <a:cs typeface="Montserrat"/>
                <a:sym typeface="Montserrat"/>
              </a:rPr>
              <a:t>geredet</a:t>
            </a:r>
            <a:r>
              <a:rPr b="0" i="0" lang="en-GB" sz="3200" u="none" cap="none" strike="noStrike">
                <a:solidFill>
                  <a:srgbClr val="000000"/>
                </a:solidFill>
                <a:latin typeface="Montserrat"/>
                <a:ea typeface="Montserrat"/>
                <a:cs typeface="Montserrat"/>
                <a:sym typeface="Montserrat"/>
              </a:rPr>
              <a:t> und ich habe in der Sonne </a:t>
            </a:r>
            <a:r>
              <a:rPr b="1" i="0" lang="en-GB" sz="3200" u="none" cap="none" strike="noStrike">
                <a:solidFill>
                  <a:schemeClr val="accent3"/>
                </a:solidFill>
                <a:latin typeface="Montserrat"/>
                <a:ea typeface="Montserrat"/>
                <a:cs typeface="Montserrat"/>
                <a:sym typeface="Montserrat"/>
              </a:rPr>
              <a:t>gelegen</a:t>
            </a:r>
            <a:r>
              <a:rPr b="0" i="0" lang="en-GB" sz="3200" u="none" cap="none" strike="noStrike">
                <a:solidFill>
                  <a:srgbClr val="000000"/>
                </a:solidFill>
                <a:latin typeface="Montserrat"/>
                <a:ea typeface="Montserrat"/>
                <a:cs typeface="Montserrat"/>
                <a:sym typeface="Montserrat"/>
              </a:rPr>
              <a:t> und eine kalte Limonade </a:t>
            </a:r>
            <a:r>
              <a:rPr b="1" i="0" lang="en-GB" sz="3200" u="none" cap="none" strike="noStrike">
                <a:solidFill>
                  <a:schemeClr val="accent3"/>
                </a:solidFill>
                <a:latin typeface="Montserrat"/>
                <a:ea typeface="Montserrat"/>
                <a:cs typeface="Montserrat"/>
                <a:sym typeface="Montserrat"/>
              </a:rPr>
              <a:t>getrunken</a:t>
            </a:r>
            <a:r>
              <a:rPr b="0" i="0" lang="en-GB" sz="3200" u="none" cap="none" strike="noStrike">
                <a:solidFill>
                  <a:srgbClr val="000000"/>
                </a:solidFill>
                <a:latin typeface="Montserrat"/>
                <a:ea typeface="Montserrat"/>
                <a:cs typeface="Montserrat"/>
                <a:sym typeface="Montserrat"/>
              </a:rPr>
              <a:t>. Am Abend haben wir nichts Besonderes </a:t>
            </a:r>
            <a:r>
              <a:rPr b="1" i="0" lang="en-GB" sz="3200" u="none" cap="none" strike="noStrike">
                <a:solidFill>
                  <a:schemeClr val="accent3"/>
                </a:solidFill>
                <a:latin typeface="Montserrat"/>
                <a:ea typeface="Montserrat"/>
                <a:cs typeface="Montserrat"/>
                <a:sym typeface="Montserrat"/>
              </a:rPr>
              <a:t>gemacht</a:t>
            </a:r>
            <a:r>
              <a:rPr b="0" i="0" lang="en-GB" sz="3200" u="none" cap="none" strike="noStrike">
                <a:solidFill>
                  <a:srgbClr val="000000"/>
                </a:solidFill>
                <a:latin typeface="Montserrat"/>
                <a:ea typeface="Montserrat"/>
                <a:cs typeface="Montserrat"/>
                <a:sym typeface="Montserrat"/>
              </a:rPr>
              <a:t>. Wir haben einen interessanten Film </a:t>
            </a:r>
            <a:r>
              <a:rPr b="1" i="0" lang="en-GB" sz="3200" u="none" cap="none" strike="noStrike">
                <a:solidFill>
                  <a:schemeClr val="accent3"/>
                </a:solidFill>
                <a:latin typeface="Montserrat"/>
                <a:ea typeface="Montserrat"/>
                <a:cs typeface="Montserrat"/>
                <a:sym typeface="Montserrat"/>
              </a:rPr>
              <a:t>gesehen</a:t>
            </a:r>
            <a:r>
              <a:rPr b="0" i="0" lang="en-GB" sz="3200" u="none" cap="none" strike="noStrike">
                <a:solidFill>
                  <a:srgbClr val="000000"/>
                </a:solidFill>
                <a:latin typeface="Montserrat"/>
                <a:ea typeface="Montserrat"/>
                <a:cs typeface="Montserrat"/>
                <a:sym typeface="Montserrat"/>
              </a:rPr>
              <a:t>.                       Eure Lara :)</a:t>
            </a:r>
            <a:endParaRPr b="0" i="0" sz="32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rgbClr val="000000"/>
                </a:solidFill>
                <a:latin typeface="Montserrat"/>
                <a:ea typeface="Montserrat"/>
                <a:cs typeface="Montserrat"/>
                <a:sym typeface="Montserrat"/>
              </a:rPr>
              <a:t>                                 </a:t>
            </a:r>
            <a:endParaRPr b="0" i="0" sz="3200" u="none" cap="none" strike="noStrike">
              <a:solidFill>
                <a:srgbClr val="000000"/>
              </a:solidFill>
              <a:latin typeface="Montserrat"/>
              <a:ea typeface="Montserrat"/>
              <a:cs typeface="Montserrat"/>
              <a:sym typeface="Montserrat"/>
            </a:endParaRPr>
          </a:p>
        </p:txBody>
      </p:sp>
      <p:sp>
        <p:nvSpPr>
          <p:cNvPr id="527" name="Google Shape;527;p54"/>
          <p:cNvSpPr txBox="1"/>
          <p:nvPr/>
        </p:nvSpPr>
        <p:spPr>
          <a:xfrm>
            <a:off x="12469100" y="1961275"/>
            <a:ext cx="3857700" cy="67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Deutschland</a:t>
            </a:r>
            <a:endParaRPr b="0" i="0" sz="3000" u="none" cap="none" strike="noStrike">
              <a:solidFill>
                <a:srgbClr val="000000"/>
              </a:solidFill>
              <a:latin typeface="Montserrat"/>
              <a:ea typeface="Montserrat"/>
              <a:cs typeface="Montserrat"/>
              <a:sym typeface="Montserrat"/>
            </a:endParaRPr>
          </a:p>
        </p:txBody>
      </p:sp>
      <p:sp>
        <p:nvSpPr>
          <p:cNvPr id="528" name="Google Shape;528;p54"/>
          <p:cNvSpPr txBox="1"/>
          <p:nvPr/>
        </p:nvSpPr>
        <p:spPr>
          <a:xfrm>
            <a:off x="12503650" y="2773950"/>
            <a:ext cx="3857700" cy="67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Familie</a:t>
            </a:r>
            <a:endParaRPr b="0" i="0" sz="3000" u="none" cap="none" strike="noStrike">
              <a:solidFill>
                <a:srgbClr val="000000"/>
              </a:solidFill>
              <a:latin typeface="Montserrat"/>
              <a:ea typeface="Montserrat"/>
              <a:cs typeface="Montserrat"/>
              <a:sym typeface="Montserrat"/>
            </a:endParaRPr>
          </a:p>
        </p:txBody>
      </p:sp>
      <p:sp>
        <p:nvSpPr>
          <p:cNvPr id="529" name="Google Shape;529;p54"/>
          <p:cNvSpPr txBox="1"/>
          <p:nvPr/>
        </p:nvSpPr>
        <p:spPr>
          <a:xfrm>
            <a:off x="12503650" y="3651113"/>
            <a:ext cx="3857700" cy="67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K. Wieland</a:t>
            </a:r>
            <a:endParaRPr b="0" i="0" sz="3000" u="none" cap="none" strike="noStrike">
              <a:solidFill>
                <a:srgbClr val="000000"/>
              </a:solidFill>
              <a:latin typeface="Montserrat"/>
              <a:ea typeface="Montserrat"/>
              <a:cs typeface="Montserrat"/>
              <a:sym typeface="Montserrat"/>
            </a:endParaRPr>
          </a:p>
        </p:txBody>
      </p:sp>
      <p:sp>
        <p:nvSpPr>
          <p:cNvPr id="530" name="Google Shape;530;p54"/>
          <p:cNvSpPr txBox="1"/>
          <p:nvPr/>
        </p:nvSpPr>
        <p:spPr>
          <a:xfrm>
            <a:off x="12503650" y="4610100"/>
            <a:ext cx="3857700" cy="67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Dorfstraße 3</a:t>
            </a:r>
            <a:endParaRPr b="0" i="0" sz="3000" u="none" cap="none" strike="noStrike">
              <a:solidFill>
                <a:srgbClr val="000000"/>
              </a:solidFill>
              <a:latin typeface="Montserrat"/>
              <a:ea typeface="Montserrat"/>
              <a:cs typeface="Montserrat"/>
              <a:sym typeface="Montserrat"/>
            </a:endParaRPr>
          </a:p>
        </p:txBody>
      </p:sp>
      <p:sp>
        <p:nvSpPr>
          <p:cNvPr id="531" name="Google Shape;531;p54"/>
          <p:cNvSpPr txBox="1"/>
          <p:nvPr/>
        </p:nvSpPr>
        <p:spPr>
          <a:xfrm>
            <a:off x="12503650" y="5592475"/>
            <a:ext cx="4641300" cy="67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56839 Schützendorf</a:t>
            </a:r>
            <a:endParaRPr b="0" i="0" sz="3000" u="none" cap="none" strike="noStrike">
              <a:solidFill>
                <a:srgbClr val="000000"/>
              </a:solidFill>
              <a:latin typeface="Montserrat"/>
              <a:ea typeface="Montserrat"/>
              <a:cs typeface="Montserrat"/>
              <a:sym typeface="Montserrat"/>
            </a:endParaRPr>
          </a:p>
        </p:txBody>
      </p:sp>
      <p:sp>
        <p:nvSpPr>
          <p:cNvPr id="532" name="Google Shape;532;p54"/>
          <p:cNvSpPr/>
          <p:nvPr/>
        </p:nvSpPr>
        <p:spPr>
          <a:xfrm>
            <a:off x="2339875" y="3259350"/>
            <a:ext cx="2429700" cy="561000"/>
          </a:xfrm>
          <a:prstGeom prst="rect">
            <a:avLst/>
          </a:prstGeom>
          <a:solidFill>
            <a:srgbClr val="D9D9D9"/>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33" name="Google Shape;533;p54"/>
          <p:cNvSpPr/>
          <p:nvPr/>
        </p:nvSpPr>
        <p:spPr>
          <a:xfrm>
            <a:off x="2339875" y="3820350"/>
            <a:ext cx="2125500" cy="561000"/>
          </a:xfrm>
          <a:prstGeom prst="rect">
            <a:avLst/>
          </a:prstGeom>
          <a:solidFill>
            <a:srgbClr val="D9D9D9"/>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34" name="Google Shape;534;p54"/>
          <p:cNvSpPr/>
          <p:nvPr/>
        </p:nvSpPr>
        <p:spPr>
          <a:xfrm>
            <a:off x="7719063" y="3820350"/>
            <a:ext cx="1987500" cy="561000"/>
          </a:xfrm>
          <a:prstGeom prst="rect">
            <a:avLst/>
          </a:prstGeom>
          <a:solidFill>
            <a:srgbClr val="D9D9D9"/>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35" name="Google Shape;535;p54"/>
          <p:cNvSpPr/>
          <p:nvPr/>
        </p:nvSpPr>
        <p:spPr>
          <a:xfrm>
            <a:off x="3686549" y="4393650"/>
            <a:ext cx="1784100" cy="561000"/>
          </a:xfrm>
          <a:prstGeom prst="rect">
            <a:avLst/>
          </a:prstGeom>
          <a:solidFill>
            <a:srgbClr val="D9D9D9"/>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36" name="Google Shape;536;p54"/>
          <p:cNvSpPr/>
          <p:nvPr/>
        </p:nvSpPr>
        <p:spPr>
          <a:xfrm>
            <a:off x="2416074" y="4954650"/>
            <a:ext cx="1784100" cy="561000"/>
          </a:xfrm>
          <a:prstGeom prst="rect">
            <a:avLst/>
          </a:prstGeom>
          <a:solidFill>
            <a:srgbClr val="D9D9D9"/>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37" name="Google Shape;537;p54"/>
          <p:cNvSpPr/>
          <p:nvPr/>
        </p:nvSpPr>
        <p:spPr>
          <a:xfrm>
            <a:off x="9468002" y="4954650"/>
            <a:ext cx="2245200" cy="561000"/>
          </a:xfrm>
          <a:prstGeom prst="rect">
            <a:avLst/>
          </a:prstGeom>
          <a:solidFill>
            <a:srgbClr val="D9D9D9"/>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38" name="Google Shape;538;p54"/>
          <p:cNvSpPr/>
          <p:nvPr/>
        </p:nvSpPr>
        <p:spPr>
          <a:xfrm>
            <a:off x="2390563" y="6088950"/>
            <a:ext cx="1987500" cy="561000"/>
          </a:xfrm>
          <a:prstGeom prst="rect">
            <a:avLst/>
          </a:prstGeom>
          <a:solidFill>
            <a:srgbClr val="D9D9D9"/>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39" name="Google Shape;539;p54"/>
          <p:cNvSpPr/>
          <p:nvPr/>
        </p:nvSpPr>
        <p:spPr>
          <a:xfrm>
            <a:off x="2390575" y="6649950"/>
            <a:ext cx="1885800" cy="561000"/>
          </a:xfrm>
          <a:prstGeom prst="rect">
            <a:avLst/>
          </a:prstGeom>
          <a:solidFill>
            <a:srgbClr val="D9D9D9"/>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40" name="Google Shape;540;p54"/>
          <p:cNvSpPr txBox="1"/>
          <p:nvPr/>
        </p:nvSpPr>
        <p:spPr>
          <a:xfrm>
            <a:off x="2093275" y="7484450"/>
            <a:ext cx="2429700" cy="678000"/>
          </a:xfrm>
          <a:prstGeom prst="rect">
            <a:avLst/>
          </a:prstGeom>
          <a:solidFill>
            <a:srgbClr val="D9D9D9"/>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gesehen</a:t>
            </a:r>
            <a:endParaRPr b="0" i="0" sz="3000" u="none" cap="none" strike="noStrike">
              <a:solidFill>
                <a:schemeClr val="dk2"/>
              </a:solidFill>
              <a:latin typeface="Montserrat"/>
              <a:ea typeface="Montserrat"/>
              <a:cs typeface="Montserrat"/>
              <a:sym typeface="Montserrat"/>
            </a:endParaRPr>
          </a:p>
        </p:txBody>
      </p:sp>
      <p:sp>
        <p:nvSpPr>
          <p:cNvPr id="541" name="Google Shape;541;p54"/>
          <p:cNvSpPr txBox="1"/>
          <p:nvPr/>
        </p:nvSpPr>
        <p:spPr>
          <a:xfrm>
            <a:off x="4760050" y="7492700"/>
            <a:ext cx="2429700" cy="678000"/>
          </a:xfrm>
          <a:prstGeom prst="rect">
            <a:avLst/>
          </a:prstGeom>
          <a:solidFill>
            <a:srgbClr val="D9D9D9"/>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gelegen</a:t>
            </a:r>
            <a:endParaRPr b="0" i="0" sz="3000" u="none" cap="none" strike="noStrike">
              <a:solidFill>
                <a:schemeClr val="dk2"/>
              </a:solidFill>
              <a:latin typeface="Montserrat"/>
              <a:ea typeface="Montserrat"/>
              <a:cs typeface="Montserrat"/>
              <a:sym typeface="Montserrat"/>
            </a:endParaRPr>
          </a:p>
        </p:txBody>
      </p:sp>
      <p:sp>
        <p:nvSpPr>
          <p:cNvPr id="542" name="Google Shape;542;p54"/>
          <p:cNvSpPr txBox="1"/>
          <p:nvPr/>
        </p:nvSpPr>
        <p:spPr>
          <a:xfrm>
            <a:off x="7406838" y="7492700"/>
            <a:ext cx="2429700" cy="678000"/>
          </a:xfrm>
          <a:prstGeom prst="rect">
            <a:avLst/>
          </a:prstGeom>
          <a:solidFill>
            <a:srgbClr val="D9D9D9"/>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gegessen</a:t>
            </a:r>
            <a:endParaRPr b="0" i="0" sz="3000" u="none" cap="none" strike="noStrike">
              <a:solidFill>
                <a:schemeClr val="dk2"/>
              </a:solidFill>
              <a:latin typeface="Montserrat"/>
              <a:ea typeface="Montserrat"/>
              <a:cs typeface="Montserrat"/>
              <a:sym typeface="Montserrat"/>
            </a:endParaRPr>
          </a:p>
        </p:txBody>
      </p:sp>
      <p:sp>
        <p:nvSpPr>
          <p:cNvPr id="543" name="Google Shape;543;p54"/>
          <p:cNvSpPr txBox="1"/>
          <p:nvPr/>
        </p:nvSpPr>
        <p:spPr>
          <a:xfrm>
            <a:off x="10017400" y="8323100"/>
            <a:ext cx="2429700" cy="678000"/>
          </a:xfrm>
          <a:prstGeom prst="rect">
            <a:avLst/>
          </a:prstGeom>
          <a:solidFill>
            <a:srgbClr val="D9D9D9"/>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getrunken</a:t>
            </a:r>
            <a:endParaRPr b="0" i="0" sz="3000" u="none" cap="none" strike="noStrike">
              <a:solidFill>
                <a:schemeClr val="dk2"/>
              </a:solidFill>
              <a:latin typeface="Montserrat"/>
              <a:ea typeface="Montserrat"/>
              <a:cs typeface="Montserrat"/>
              <a:sym typeface="Montserrat"/>
            </a:endParaRPr>
          </a:p>
        </p:txBody>
      </p:sp>
      <p:sp>
        <p:nvSpPr>
          <p:cNvPr id="544" name="Google Shape;544;p54"/>
          <p:cNvSpPr txBox="1"/>
          <p:nvPr/>
        </p:nvSpPr>
        <p:spPr>
          <a:xfrm>
            <a:off x="10017400" y="7493138"/>
            <a:ext cx="2429700" cy="678000"/>
          </a:xfrm>
          <a:prstGeom prst="rect">
            <a:avLst/>
          </a:prstGeom>
          <a:solidFill>
            <a:srgbClr val="D9D9D9"/>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gefaulenzt</a:t>
            </a:r>
            <a:endParaRPr b="0" i="0" sz="3000" u="none" cap="none" strike="noStrike">
              <a:solidFill>
                <a:schemeClr val="dk2"/>
              </a:solidFill>
              <a:latin typeface="Montserrat"/>
              <a:ea typeface="Montserrat"/>
              <a:cs typeface="Montserrat"/>
              <a:sym typeface="Montserrat"/>
            </a:endParaRPr>
          </a:p>
        </p:txBody>
      </p:sp>
      <p:sp>
        <p:nvSpPr>
          <p:cNvPr id="545" name="Google Shape;545;p54"/>
          <p:cNvSpPr txBox="1"/>
          <p:nvPr/>
        </p:nvSpPr>
        <p:spPr>
          <a:xfrm>
            <a:off x="2093275" y="8305725"/>
            <a:ext cx="2429700" cy="678000"/>
          </a:xfrm>
          <a:prstGeom prst="rect">
            <a:avLst/>
          </a:prstGeom>
          <a:solidFill>
            <a:srgbClr val="D9D9D9"/>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gemacht</a:t>
            </a:r>
            <a:endParaRPr b="0" i="0" sz="3000" u="none" cap="none" strike="noStrike">
              <a:solidFill>
                <a:schemeClr val="dk2"/>
              </a:solidFill>
              <a:latin typeface="Montserrat"/>
              <a:ea typeface="Montserrat"/>
              <a:cs typeface="Montserrat"/>
              <a:sym typeface="Montserrat"/>
            </a:endParaRPr>
          </a:p>
        </p:txBody>
      </p:sp>
      <p:sp>
        <p:nvSpPr>
          <p:cNvPr id="546" name="Google Shape;546;p54"/>
          <p:cNvSpPr txBox="1"/>
          <p:nvPr/>
        </p:nvSpPr>
        <p:spPr>
          <a:xfrm>
            <a:off x="4760050" y="8322225"/>
            <a:ext cx="2429700" cy="678000"/>
          </a:xfrm>
          <a:prstGeom prst="rect">
            <a:avLst/>
          </a:prstGeom>
          <a:solidFill>
            <a:srgbClr val="D9D9D9"/>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getroffen</a:t>
            </a:r>
            <a:endParaRPr b="0" i="0" sz="3000" u="none" cap="none" strike="noStrike">
              <a:solidFill>
                <a:schemeClr val="dk2"/>
              </a:solidFill>
              <a:latin typeface="Montserrat"/>
              <a:ea typeface="Montserrat"/>
              <a:cs typeface="Montserrat"/>
              <a:sym typeface="Montserrat"/>
            </a:endParaRPr>
          </a:p>
        </p:txBody>
      </p:sp>
      <p:sp>
        <p:nvSpPr>
          <p:cNvPr id="547" name="Google Shape;547;p54"/>
          <p:cNvSpPr txBox="1"/>
          <p:nvPr/>
        </p:nvSpPr>
        <p:spPr>
          <a:xfrm>
            <a:off x="7426825" y="8322225"/>
            <a:ext cx="2429700" cy="678000"/>
          </a:xfrm>
          <a:prstGeom prst="rect">
            <a:avLst/>
          </a:prstGeom>
          <a:solidFill>
            <a:srgbClr val="D9D9D9"/>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Montserrat"/>
                <a:ea typeface="Montserrat"/>
                <a:cs typeface="Montserrat"/>
                <a:sym typeface="Montserrat"/>
              </a:rPr>
              <a:t>geredet</a:t>
            </a:r>
            <a:endParaRPr b="0" i="0" sz="3000" u="none" cap="none" strike="noStrike">
              <a:solidFill>
                <a:schemeClr val="dk2"/>
              </a:solidFill>
              <a:latin typeface="Montserrat"/>
              <a:ea typeface="Montserrat"/>
              <a:cs typeface="Montserrat"/>
              <a:sym typeface="Montserrat"/>
            </a:endParaRPr>
          </a:p>
        </p:txBody>
      </p:sp>
      <p:sp>
        <p:nvSpPr>
          <p:cNvPr id="548" name="Google Shape;548;p54"/>
          <p:cNvSpPr/>
          <p:nvPr/>
        </p:nvSpPr>
        <p:spPr>
          <a:xfrm>
            <a:off x="10700975" y="372575"/>
            <a:ext cx="3974100" cy="1469700"/>
          </a:xfrm>
          <a:prstGeom prst="wedgeRoundRectCallout">
            <a:avLst>
              <a:gd fmla="val -7292" name="adj1"/>
              <a:gd fmla="val 104916" name="adj2"/>
              <a:gd fmla="val 0" name="adj3"/>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Montserrat"/>
                <a:ea typeface="Montserrat"/>
                <a:cs typeface="Montserrat"/>
                <a:sym typeface="Montserrat"/>
              </a:rPr>
              <a:t>Have you noticed what a German address looks like?</a:t>
            </a:r>
            <a:endParaRPr b="0" i="0" sz="2800" u="none" cap="none" strike="noStrike">
              <a:solidFill>
                <a:schemeClr val="lt1"/>
              </a:solidFill>
              <a:latin typeface="Montserrat"/>
              <a:ea typeface="Montserrat"/>
              <a:cs typeface="Montserrat"/>
              <a:sym typeface="Montserrat"/>
            </a:endParaRPr>
          </a:p>
        </p:txBody>
      </p:sp>
      <p:sp>
        <p:nvSpPr>
          <p:cNvPr id="549" name="Google Shape;549;p54"/>
          <p:cNvSpPr/>
          <p:nvPr/>
        </p:nvSpPr>
        <p:spPr>
          <a:xfrm>
            <a:off x="12547025" y="4597975"/>
            <a:ext cx="2545800" cy="678000"/>
          </a:xfrm>
          <a:prstGeom prst="roundRect">
            <a:avLst>
              <a:gd fmla="val 16667" name="adj"/>
            </a:avLst>
          </a:prstGeom>
          <a:no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54"/>
          <p:cNvSpPr/>
          <p:nvPr/>
        </p:nvSpPr>
        <p:spPr>
          <a:xfrm>
            <a:off x="12547025" y="5592500"/>
            <a:ext cx="1299000" cy="678000"/>
          </a:xfrm>
          <a:prstGeom prst="roundRect">
            <a:avLst>
              <a:gd fmla="val 16667" name="adj"/>
            </a:avLst>
          </a:prstGeom>
          <a:no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id="555" name="Google Shape;555;p55"/>
          <p:cNvPicPr preferRelativeResize="0"/>
          <p:nvPr/>
        </p:nvPicPr>
        <p:blipFill rotWithShape="1">
          <a:blip r:embed="rId3">
            <a:alphaModFix/>
          </a:blip>
          <a:srcRect b="0" l="0" r="0" t="0"/>
          <a:stretch/>
        </p:blipFill>
        <p:spPr>
          <a:xfrm>
            <a:off x="917950" y="258050"/>
            <a:ext cx="2291198" cy="2232326"/>
          </a:xfrm>
          <a:prstGeom prst="rect">
            <a:avLst/>
          </a:prstGeom>
          <a:noFill/>
          <a:ln>
            <a:noFill/>
          </a:ln>
        </p:spPr>
      </p:pic>
      <p:pic>
        <p:nvPicPr>
          <p:cNvPr id="556" name="Google Shape;556;p55"/>
          <p:cNvPicPr preferRelativeResize="0"/>
          <p:nvPr/>
        </p:nvPicPr>
        <p:blipFill rotWithShape="1">
          <a:blip r:embed="rId4">
            <a:alphaModFix/>
          </a:blip>
          <a:srcRect b="0" l="0" r="0" t="0"/>
          <a:stretch/>
        </p:blipFill>
        <p:spPr>
          <a:xfrm>
            <a:off x="8856113" y="71762"/>
            <a:ext cx="3015950" cy="1636574"/>
          </a:xfrm>
          <a:prstGeom prst="rect">
            <a:avLst/>
          </a:prstGeom>
          <a:noFill/>
          <a:ln>
            <a:noFill/>
          </a:ln>
        </p:spPr>
      </p:pic>
      <p:pic>
        <p:nvPicPr>
          <p:cNvPr id="557" name="Google Shape;557;p55"/>
          <p:cNvPicPr preferRelativeResize="0"/>
          <p:nvPr/>
        </p:nvPicPr>
        <p:blipFill rotWithShape="1">
          <a:blip r:embed="rId5">
            <a:alphaModFix/>
          </a:blip>
          <a:srcRect b="0" l="0" r="0" t="0"/>
          <a:stretch/>
        </p:blipFill>
        <p:spPr>
          <a:xfrm>
            <a:off x="4591900" y="3291750"/>
            <a:ext cx="2291198" cy="2232326"/>
          </a:xfrm>
          <a:prstGeom prst="rect">
            <a:avLst/>
          </a:prstGeom>
          <a:noFill/>
          <a:ln>
            <a:noFill/>
          </a:ln>
        </p:spPr>
      </p:pic>
      <p:pic>
        <p:nvPicPr>
          <p:cNvPr id="558" name="Google Shape;558;p55"/>
          <p:cNvPicPr preferRelativeResize="0"/>
          <p:nvPr/>
        </p:nvPicPr>
        <p:blipFill rotWithShape="1">
          <a:blip r:embed="rId5">
            <a:alphaModFix/>
          </a:blip>
          <a:srcRect b="0" l="0" r="0" t="0"/>
          <a:stretch/>
        </p:blipFill>
        <p:spPr>
          <a:xfrm>
            <a:off x="11252550" y="2199450"/>
            <a:ext cx="2291198" cy="2232326"/>
          </a:xfrm>
          <a:prstGeom prst="rect">
            <a:avLst/>
          </a:prstGeom>
          <a:noFill/>
          <a:ln>
            <a:noFill/>
          </a:ln>
        </p:spPr>
      </p:pic>
      <p:pic>
        <p:nvPicPr>
          <p:cNvPr id="559" name="Google Shape;559;p55"/>
          <p:cNvPicPr preferRelativeResize="0"/>
          <p:nvPr/>
        </p:nvPicPr>
        <p:blipFill rotWithShape="1">
          <a:blip r:embed="rId6">
            <a:alphaModFix/>
          </a:blip>
          <a:srcRect b="0" l="0" r="0" t="0"/>
          <a:stretch/>
        </p:blipFill>
        <p:spPr>
          <a:xfrm>
            <a:off x="1718850" y="6132400"/>
            <a:ext cx="3015950" cy="1636574"/>
          </a:xfrm>
          <a:prstGeom prst="rect">
            <a:avLst/>
          </a:prstGeom>
          <a:noFill/>
          <a:ln>
            <a:noFill/>
          </a:ln>
        </p:spPr>
      </p:pic>
      <p:pic>
        <p:nvPicPr>
          <p:cNvPr id="560" name="Google Shape;560;p55"/>
          <p:cNvPicPr preferRelativeResize="0"/>
          <p:nvPr/>
        </p:nvPicPr>
        <p:blipFill rotWithShape="1">
          <a:blip r:embed="rId6">
            <a:alphaModFix/>
          </a:blip>
          <a:srcRect b="0" l="0" r="0" t="0"/>
          <a:stretch/>
        </p:blipFill>
        <p:spPr>
          <a:xfrm>
            <a:off x="9022438" y="5004112"/>
            <a:ext cx="3015950" cy="1636574"/>
          </a:xfrm>
          <a:prstGeom prst="rect">
            <a:avLst/>
          </a:prstGeom>
          <a:noFill/>
          <a:ln>
            <a:noFill/>
          </a:ln>
        </p:spPr>
      </p:pic>
      <p:sp>
        <p:nvSpPr>
          <p:cNvPr id="561" name="Google Shape;561;p55"/>
          <p:cNvSpPr/>
          <p:nvPr/>
        </p:nvSpPr>
        <p:spPr>
          <a:xfrm>
            <a:off x="13279575" y="258050"/>
            <a:ext cx="3881100" cy="2618400"/>
          </a:xfrm>
          <a:prstGeom prst="cloudCallout">
            <a:avLst>
              <a:gd fmla="val -54082" name="adj1"/>
              <a:gd fmla="val 70527" name="adj2"/>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55"/>
          <p:cNvSpPr/>
          <p:nvPr/>
        </p:nvSpPr>
        <p:spPr>
          <a:xfrm>
            <a:off x="13076175" y="5530575"/>
            <a:ext cx="3881100" cy="2618400"/>
          </a:xfrm>
          <a:prstGeom prst="cloudCallout">
            <a:avLst>
              <a:gd fmla="val -73071" name="adj1"/>
              <a:gd fmla="val -37996" name="adj2"/>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55"/>
          <p:cNvSpPr/>
          <p:nvPr/>
        </p:nvSpPr>
        <p:spPr>
          <a:xfrm>
            <a:off x="7127263" y="2047013"/>
            <a:ext cx="3881100" cy="2618400"/>
          </a:xfrm>
          <a:prstGeom prst="cloudCallout">
            <a:avLst>
              <a:gd fmla="val 42524" name="adj1"/>
              <a:gd fmla="val -74803" name="adj2"/>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55"/>
          <p:cNvSpPr/>
          <p:nvPr/>
        </p:nvSpPr>
        <p:spPr>
          <a:xfrm>
            <a:off x="5141350" y="6349725"/>
            <a:ext cx="3881100" cy="2618400"/>
          </a:xfrm>
          <a:prstGeom prst="cloudCallout">
            <a:avLst>
              <a:gd fmla="val -60553" name="adj1"/>
              <a:gd fmla="val -46065" name="adj2"/>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55"/>
          <p:cNvSpPr/>
          <p:nvPr/>
        </p:nvSpPr>
        <p:spPr>
          <a:xfrm>
            <a:off x="123000" y="3215975"/>
            <a:ext cx="3881100" cy="2618400"/>
          </a:xfrm>
          <a:prstGeom prst="cloudCallout">
            <a:avLst>
              <a:gd fmla="val 68515" name="adj1"/>
              <a:gd fmla="val 28972" name="adj2"/>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55"/>
          <p:cNvSpPr/>
          <p:nvPr/>
        </p:nvSpPr>
        <p:spPr>
          <a:xfrm>
            <a:off x="3567525" y="65025"/>
            <a:ext cx="4194600" cy="2618400"/>
          </a:xfrm>
          <a:prstGeom prst="cloudCallout">
            <a:avLst>
              <a:gd fmla="val -78067" name="adj1"/>
              <a:gd fmla="val 31449" name="adj2"/>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Ich habe </a:t>
            </a:r>
            <a:endParaRPr b="0" i="0" sz="3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[a lot of ice cream eaten].</a:t>
            </a:r>
            <a:endParaRPr b="0" i="0" sz="3000" u="none" cap="none" strike="noStrike">
              <a:solidFill>
                <a:srgbClr val="000000"/>
              </a:solidFill>
              <a:latin typeface="Montserrat"/>
              <a:ea typeface="Montserrat"/>
              <a:cs typeface="Montserrat"/>
              <a:sym typeface="Montserrat"/>
            </a:endParaRPr>
          </a:p>
        </p:txBody>
      </p:sp>
      <p:pic>
        <p:nvPicPr>
          <p:cNvPr id="567" name="Google Shape;567;p55"/>
          <p:cNvPicPr preferRelativeResize="0"/>
          <p:nvPr/>
        </p:nvPicPr>
        <p:blipFill rotWithShape="1">
          <a:blip r:embed="rId7">
            <a:alphaModFix/>
          </a:blip>
          <a:srcRect b="0" l="0" r="0" t="0"/>
          <a:stretch/>
        </p:blipFill>
        <p:spPr>
          <a:xfrm>
            <a:off x="967250" y="458900"/>
            <a:ext cx="2241898" cy="1494602"/>
          </a:xfrm>
          <a:prstGeom prst="rect">
            <a:avLst/>
          </a:prstGeom>
          <a:noFill/>
          <a:ln>
            <a:noFill/>
          </a:ln>
        </p:spPr>
      </p:pic>
      <p:pic>
        <p:nvPicPr>
          <p:cNvPr id="568" name="Google Shape;568;p55"/>
          <p:cNvPicPr preferRelativeResize="0"/>
          <p:nvPr/>
        </p:nvPicPr>
        <p:blipFill rotWithShape="1">
          <a:blip r:embed="rId8">
            <a:alphaModFix/>
          </a:blip>
          <a:srcRect b="0" l="0" r="0" t="0"/>
          <a:stretch/>
        </p:blipFill>
        <p:spPr>
          <a:xfrm>
            <a:off x="9494913" y="325356"/>
            <a:ext cx="1738373" cy="976945"/>
          </a:xfrm>
          <a:prstGeom prst="rect">
            <a:avLst/>
          </a:prstGeom>
          <a:noFill/>
          <a:ln>
            <a:noFill/>
          </a:ln>
        </p:spPr>
      </p:pic>
      <p:pic>
        <p:nvPicPr>
          <p:cNvPr id="569" name="Google Shape;569;p55"/>
          <p:cNvPicPr preferRelativeResize="0"/>
          <p:nvPr/>
        </p:nvPicPr>
        <p:blipFill rotWithShape="1">
          <a:blip r:embed="rId9">
            <a:alphaModFix/>
          </a:blip>
          <a:srcRect b="0" l="0" r="0" t="0"/>
          <a:stretch/>
        </p:blipFill>
        <p:spPr>
          <a:xfrm>
            <a:off x="4982726" y="3653875"/>
            <a:ext cx="1563552" cy="1267899"/>
          </a:xfrm>
          <a:prstGeom prst="rect">
            <a:avLst/>
          </a:prstGeom>
          <a:noFill/>
          <a:ln>
            <a:noFill/>
          </a:ln>
        </p:spPr>
      </p:pic>
      <p:pic>
        <p:nvPicPr>
          <p:cNvPr id="570" name="Google Shape;570;p55"/>
          <p:cNvPicPr preferRelativeResize="0"/>
          <p:nvPr/>
        </p:nvPicPr>
        <p:blipFill rotWithShape="1">
          <a:blip r:embed="rId10">
            <a:alphaModFix/>
          </a:blip>
          <a:srcRect b="0" l="0" r="0" t="0"/>
          <a:stretch/>
        </p:blipFill>
        <p:spPr>
          <a:xfrm>
            <a:off x="9635550" y="5143501"/>
            <a:ext cx="1738349" cy="1158899"/>
          </a:xfrm>
          <a:prstGeom prst="rect">
            <a:avLst/>
          </a:prstGeom>
          <a:noFill/>
          <a:ln>
            <a:noFill/>
          </a:ln>
        </p:spPr>
      </p:pic>
      <p:pic>
        <p:nvPicPr>
          <p:cNvPr id="571" name="Google Shape;571;p55"/>
          <p:cNvPicPr preferRelativeResize="0"/>
          <p:nvPr/>
        </p:nvPicPr>
        <p:blipFill rotWithShape="1">
          <a:blip r:embed="rId11">
            <a:alphaModFix/>
          </a:blip>
          <a:srcRect b="0" l="0" r="0" t="0"/>
          <a:stretch/>
        </p:blipFill>
        <p:spPr>
          <a:xfrm>
            <a:off x="11624528" y="2683425"/>
            <a:ext cx="1573216" cy="1158902"/>
          </a:xfrm>
          <a:prstGeom prst="rect">
            <a:avLst/>
          </a:prstGeom>
          <a:noFill/>
          <a:ln>
            <a:noFill/>
          </a:ln>
        </p:spPr>
      </p:pic>
      <p:pic>
        <p:nvPicPr>
          <p:cNvPr id="572" name="Google Shape;572;p55"/>
          <p:cNvPicPr preferRelativeResize="0"/>
          <p:nvPr/>
        </p:nvPicPr>
        <p:blipFill rotWithShape="1">
          <a:blip r:embed="rId12">
            <a:alphaModFix/>
          </a:blip>
          <a:srcRect b="0" l="0" r="0" t="0"/>
          <a:stretch/>
        </p:blipFill>
        <p:spPr>
          <a:xfrm>
            <a:off x="2707377" y="6483775"/>
            <a:ext cx="1038902" cy="924107"/>
          </a:xfrm>
          <a:prstGeom prst="rect">
            <a:avLst/>
          </a:prstGeom>
          <a:noFill/>
          <a:ln>
            <a:noFill/>
          </a:ln>
        </p:spPr>
      </p:pic>
      <p:sp>
        <p:nvSpPr>
          <p:cNvPr id="573" name="Google Shape;573;p55"/>
          <p:cNvSpPr txBox="1"/>
          <p:nvPr/>
        </p:nvSpPr>
        <p:spPr>
          <a:xfrm>
            <a:off x="13787925" y="630150"/>
            <a:ext cx="30000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Ich habe </a:t>
            </a:r>
            <a:endParaRPr b="0" i="0" sz="3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[a new new T-Shirt bought].</a:t>
            </a:r>
            <a:endParaRPr b="0" i="0" sz="1400" u="none" cap="none" strike="noStrike">
              <a:solidFill>
                <a:srgbClr val="000000"/>
              </a:solidFill>
              <a:latin typeface="Arial"/>
              <a:ea typeface="Arial"/>
              <a:cs typeface="Arial"/>
              <a:sym typeface="Arial"/>
            </a:endParaRPr>
          </a:p>
        </p:txBody>
      </p:sp>
      <p:sp>
        <p:nvSpPr>
          <p:cNvPr id="574" name="Google Shape;574;p55"/>
          <p:cNvSpPr txBox="1"/>
          <p:nvPr/>
        </p:nvSpPr>
        <p:spPr>
          <a:xfrm>
            <a:off x="420825" y="3483775"/>
            <a:ext cx="33255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Ich habe </a:t>
            </a:r>
            <a:endParaRPr b="0" i="0" sz="3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[modern music listened (to)].</a:t>
            </a:r>
            <a:endParaRPr b="0" i="0" sz="1400" u="none" cap="none" strike="noStrike">
              <a:solidFill>
                <a:srgbClr val="000000"/>
              </a:solidFill>
              <a:latin typeface="Arial"/>
              <a:ea typeface="Arial"/>
              <a:cs typeface="Arial"/>
              <a:sym typeface="Arial"/>
            </a:endParaRPr>
          </a:p>
        </p:txBody>
      </p:sp>
      <p:sp>
        <p:nvSpPr>
          <p:cNvPr id="575" name="Google Shape;575;p55"/>
          <p:cNvSpPr txBox="1"/>
          <p:nvPr/>
        </p:nvSpPr>
        <p:spPr>
          <a:xfrm>
            <a:off x="7567825" y="2428050"/>
            <a:ext cx="30000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Ich habe </a:t>
            </a:r>
            <a:endParaRPr b="0" i="0" sz="3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[on the beach lay].</a:t>
            </a:r>
            <a:endParaRPr b="0" i="0" sz="1400" u="none" cap="none" strike="noStrike">
              <a:solidFill>
                <a:srgbClr val="000000"/>
              </a:solidFill>
              <a:latin typeface="Arial"/>
              <a:ea typeface="Arial"/>
              <a:cs typeface="Arial"/>
              <a:sym typeface="Arial"/>
            </a:endParaRPr>
          </a:p>
        </p:txBody>
      </p:sp>
      <p:sp>
        <p:nvSpPr>
          <p:cNvPr id="576" name="Google Shape;576;p55"/>
          <p:cNvSpPr txBox="1"/>
          <p:nvPr/>
        </p:nvSpPr>
        <p:spPr>
          <a:xfrm>
            <a:off x="5743800" y="6716875"/>
            <a:ext cx="30000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Ich habe </a:t>
            </a:r>
            <a:endParaRPr b="0" i="0" sz="3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[an interesting book read].</a:t>
            </a:r>
            <a:endParaRPr b="0" i="0" sz="1400" u="none" cap="none" strike="noStrike">
              <a:solidFill>
                <a:srgbClr val="000000"/>
              </a:solidFill>
              <a:latin typeface="Arial"/>
              <a:ea typeface="Arial"/>
              <a:cs typeface="Arial"/>
              <a:sym typeface="Arial"/>
            </a:endParaRPr>
          </a:p>
        </p:txBody>
      </p:sp>
      <p:sp>
        <p:nvSpPr>
          <p:cNvPr id="577" name="Google Shape;577;p55"/>
          <p:cNvSpPr txBox="1"/>
          <p:nvPr/>
        </p:nvSpPr>
        <p:spPr>
          <a:xfrm>
            <a:off x="13643925" y="5834375"/>
            <a:ext cx="30000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Ich habe </a:t>
            </a:r>
            <a:endParaRPr b="0" i="0" sz="3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[a lot of friends met].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id="582" name="Google Shape;582;p56"/>
          <p:cNvPicPr preferRelativeResize="0"/>
          <p:nvPr/>
        </p:nvPicPr>
        <p:blipFill rotWithShape="1">
          <a:blip r:embed="rId3">
            <a:alphaModFix/>
          </a:blip>
          <a:srcRect b="0" l="0" r="0" t="0"/>
          <a:stretch/>
        </p:blipFill>
        <p:spPr>
          <a:xfrm>
            <a:off x="917950" y="258050"/>
            <a:ext cx="2291198" cy="2232326"/>
          </a:xfrm>
          <a:prstGeom prst="rect">
            <a:avLst/>
          </a:prstGeom>
          <a:noFill/>
          <a:ln>
            <a:noFill/>
          </a:ln>
        </p:spPr>
      </p:pic>
      <p:pic>
        <p:nvPicPr>
          <p:cNvPr id="583" name="Google Shape;583;p56"/>
          <p:cNvPicPr preferRelativeResize="0"/>
          <p:nvPr/>
        </p:nvPicPr>
        <p:blipFill rotWithShape="1">
          <a:blip r:embed="rId4">
            <a:alphaModFix/>
          </a:blip>
          <a:srcRect b="0" l="0" r="0" t="0"/>
          <a:stretch/>
        </p:blipFill>
        <p:spPr>
          <a:xfrm>
            <a:off x="8856113" y="71762"/>
            <a:ext cx="3015950" cy="1636574"/>
          </a:xfrm>
          <a:prstGeom prst="rect">
            <a:avLst/>
          </a:prstGeom>
          <a:noFill/>
          <a:ln>
            <a:noFill/>
          </a:ln>
        </p:spPr>
      </p:pic>
      <p:pic>
        <p:nvPicPr>
          <p:cNvPr id="584" name="Google Shape;584;p56"/>
          <p:cNvPicPr preferRelativeResize="0"/>
          <p:nvPr/>
        </p:nvPicPr>
        <p:blipFill rotWithShape="1">
          <a:blip r:embed="rId3">
            <a:alphaModFix/>
          </a:blip>
          <a:srcRect b="0" l="0" r="0" t="0"/>
          <a:stretch/>
        </p:blipFill>
        <p:spPr>
          <a:xfrm>
            <a:off x="4591900" y="3291750"/>
            <a:ext cx="2291198" cy="2232326"/>
          </a:xfrm>
          <a:prstGeom prst="rect">
            <a:avLst/>
          </a:prstGeom>
          <a:noFill/>
          <a:ln>
            <a:noFill/>
          </a:ln>
        </p:spPr>
      </p:pic>
      <p:pic>
        <p:nvPicPr>
          <p:cNvPr id="585" name="Google Shape;585;p56"/>
          <p:cNvPicPr preferRelativeResize="0"/>
          <p:nvPr/>
        </p:nvPicPr>
        <p:blipFill rotWithShape="1">
          <a:blip r:embed="rId3">
            <a:alphaModFix/>
          </a:blip>
          <a:srcRect b="0" l="0" r="0" t="0"/>
          <a:stretch/>
        </p:blipFill>
        <p:spPr>
          <a:xfrm>
            <a:off x="11252550" y="2199450"/>
            <a:ext cx="2291198" cy="2232326"/>
          </a:xfrm>
          <a:prstGeom prst="rect">
            <a:avLst/>
          </a:prstGeom>
          <a:noFill/>
          <a:ln>
            <a:noFill/>
          </a:ln>
        </p:spPr>
      </p:pic>
      <p:pic>
        <p:nvPicPr>
          <p:cNvPr id="586" name="Google Shape;586;p56"/>
          <p:cNvPicPr preferRelativeResize="0"/>
          <p:nvPr/>
        </p:nvPicPr>
        <p:blipFill rotWithShape="1">
          <a:blip r:embed="rId4">
            <a:alphaModFix/>
          </a:blip>
          <a:srcRect b="0" l="0" r="0" t="0"/>
          <a:stretch/>
        </p:blipFill>
        <p:spPr>
          <a:xfrm>
            <a:off x="1718850" y="6132400"/>
            <a:ext cx="3015950" cy="1636574"/>
          </a:xfrm>
          <a:prstGeom prst="rect">
            <a:avLst/>
          </a:prstGeom>
          <a:noFill/>
          <a:ln>
            <a:noFill/>
          </a:ln>
        </p:spPr>
      </p:pic>
      <p:pic>
        <p:nvPicPr>
          <p:cNvPr id="587" name="Google Shape;587;p56"/>
          <p:cNvPicPr preferRelativeResize="0"/>
          <p:nvPr/>
        </p:nvPicPr>
        <p:blipFill rotWithShape="1">
          <a:blip r:embed="rId4">
            <a:alphaModFix/>
          </a:blip>
          <a:srcRect b="0" l="0" r="0" t="0"/>
          <a:stretch/>
        </p:blipFill>
        <p:spPr>
          <a:xfrm>
            <a:off x="9022438" y="5004112"/>
            <a:ext cx="3015950" cy="1636574"/>
          </a:xfrm>
          <a:prstGeom prst="rect">
            <a:avLst/>
          </a:prstGeom>
          <a:noFill/>
          <a:ln>
            <a:noFill/>
          </a:ln>
        </p:spPr>
      </p:pic>
      <p:sp>
        <p:nvSpPr>
          <p:cNvPr id="588" name="Google Shape;588;p56"/>
          <p:cNvSpPr/>
          <p:nvPr/>
        </p:nvSpPr>
        <p:spPr>
          <a:xfrm>
            <a:off x="13279575" y="258050"/>
            <a:ext cx="3881100" cy="2618400"/>
          </a:xfrm>
          <a:prstGeom prst="cloudCallout">
            <a:avLst>
              <a:gd fmla="val -54082" name="adj1"/>
              <a:gd fmla="val 70527" name="adj2"/>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56"/>
          <p:cNvSpPr/>
          <p:nvPr/>
        </p:nvSpPr>
        <p:spPr>
          <a:xfrm>
            <a:off x="13076175" y="5530575"/>
            <a:ext cx="3881100" cy="2618400"/>
          </a:xfrm>
          <a:prstGeom prst="cloudCallout">
            <a:avLst>
              <a:gd fmla="val -73071" name="adj1"/>
              <a:gd fmla="val -37996" name="adj2"/>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56"/>
          <p:cNvSpPr/>
          <p:nvPr/>
        </p:nvSpPr>
        <p:spPr>
          <a:xfrm>
            <a:off x="7127263" y="2047013"/>
            <a:ext cx="3881100" cy="2618400"/>
          </a:xfrm>
          <a:prstGeom prst="cloudCallout">
            <a:avLst>
              <a:gd fmla="val 42524" name="adj1"/>
              <a:gd fmla="val -74803" name="adj2"/>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56"/>
          <p:cNvSpPr/>
          <p:nvPr/>
        </p:nvSpPr>
        <p:spPr>
          <a:xfrm>
            <a:off x="5141350" y="6349725"/>
            <a:ext cx="4494300" cy="2618400"/>
          </a:xfrm>
          <a:prstGeom prst="cloudCallout">
            <a:avLst>
              <a:gd fmla="val -60553" name="adj1"/>
              <a:gd fmla="val -46065" name="adj2"/>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56"/>
          <p:cNvSpPr/>
          <p:nvPr/>
        </p:nvSpPr>
        <p:spPr>
          <a:xfrm>
            <a:off x="123000" y="3215975"/>
            <a:ext cx="3881100" cy="2618400"/>
          </a:xfrm>
          <a:prstGeom prst="cloudCallout">
            <a:avLst>
              <a:gd fmla="val 68515" name="adj1"/>
              <a:gd fmla="val 28972" name="adj2"/>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56"/>
          <p:cNvSpPr/>
          <p:nvPr/>
        </p:nvSpPr>
        <p:spPr>
          <a:xfrm>
            <a:off x="3567525" y="65025"/>
            <a:ext cx="4194600" cy="2618400"/>
          </a:xfrm>
          <a:prstGeom prst="cloudCallout">
            <a:avLst>
              <a:gd fmla="val -78067" name="adj1"/>
              <a:gd fmla="val 31449" name="adj2"/>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Ich habe </a:t>
            </a:r>
            <a:endParaRPr b="0" i="0" sz="3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Montserrat"/>
                <a:ea typeface="Montserrat"/>
                <a:cs typeface="Montserrat"/>
                <a:sym typeface="Montserrat"/>
              </a:rPr>
              <a:t>viel Eis gegessen</a:t>
            </a:r>
            <a:r>
              <a:rPr b="0" i="0" lang="en-GB" sz="3000" u="none" cap="none" strike="noStrike">
                <a:solidFill>
                  <a:srgbClr val="000000"/>
                </a:solidFill>
                <a:latin typeface="Montserrat"/>
                <a:ea typeface="Montserrat"/>
                <a:cs typeface="Montserrat"/>
                <a:sym typeface="Montserrat"/>
              </a:rPr>
              <a:t>.</a:t>
            </a:r>
            <a:endParaRPr b="0" i="0" sz="3000" u="none" cap="none" strike="noStrike">
              <a:solidFill>
                <a:srgbClr val="000000"/>
              </a:solidFill>
              <a:latin typeface="Montserrat"/>
              <a:ea typeface="Montserrat"/>
              <a:cs typeface="Montserrat"/>
              <a:sym typeface="Montserrat"/>
            </a:endParaRPr>
          </a:p>
        </p:txBody>
      </p:sp>
      <p:pic>
        <p:nvPicPr>
          <p:cNvPr id="594" name="Google Shape;594;p56"/>
          <p:cNvPicPr preferRelativeResize="0"/>
          <p:nvPr/>
        </p:nvPicPr>
        <p:blipFill rotWithShape="1">
          <a:blip r:embed="rId5">
            <a:alphaModFix/>
          </a:blip>
          <a:srcRect b="0" l="0" r="0" t="0"/>
          <a:stretch/>
        </p:blipFill>
        <p:spPr>
          <a:xfrm>
            <a:off x="967250" y="458900"/>
            <a:ext cx="2241898" cy="1494602"/>
          </a:xfrm>
          <a:prstGeom prst="rect">
            <a:avLst/>
          </a:prstGeom>
          <a:noFill/>
          <a:ln>
            <a:noFill/>
          </a:ln>
        </p:spPr>
      </p:pic>
      <p:pic>
        <p:nvPicPr>
          <p:cNvPr id="595" name="Google Shape;595;p56"/>
          <p:cNvPicPr preferRelativeResize="0"/>
          <p:nvPr/>
        </p:nvPicPr>
        <p:blipFill rotWithShape="1">
          <a:blip r:embed="rId6">
            <a:alphaModFix/>
          </a:blip>
          <a:srcRect b="0" l="0" r="0" t="0"/>
          <a:stretch/>
        </p:blipFill>
        <p:spPr>
          <a:xfrm>
            <a:off x="9494913" y="325356"/>
            <a:ext cx="1738373" cy="976945"/>
          </a:xfrm>
          <a:prstGeom prst="rect">
            <a:avLst/>
          </a:prstGeom>
          <a:noFill/>
          <a:ln>
            <a:noFill/>
          </a:ln>
        </p:spPr>
      </p:pic>
      <p:pic>
        <p:nvPicPr>
          <p:cNvPr id="596" name="Google Shape;596;p56"/>
          <p:cNvPicPr preferRelativeResize="0"/>
          <p:nvPr/>
        </p:nvPicPr>
        <p:blipFill rotWithShape="1">
          <a:blip r:embed="rId7">
            <a:alphaModFix/>
          </a:blip>
          <a:srcRect b="0" l="0" r="0" t="0"/>
          <a:stretch/>
        </p:blipFill>
        <p:spPr>
          <a:xfrm>
            <a:off x="4982726" y="3653875"/>
            <a:ext cx="1563552" cy="1267899"/>
          </a:xfrm>
          <a:prstGeom prst="rect">
            <a:avLst/>
          </a:prstGeom>
          <a:noFill/>
          <a:ln>
            <a:noFill/>
          </a:ln>
        </p:spPr>
      </p:pic>
      <p:pic>
        <p:nvPicPr>
          <p:cNvPr id="597" name="Google Shape;597;p56"/>
          <p:cNvPicPr preferRelativeResize="0"/>
          <p:nvPr/>
        </p:nvPicPr>
        <p:blipFill rotWithShape="1">
          <a:blip r:embed="rId8">
            <a:alphaModFix/>
          </a:blip>
          <a:srcRect b="0" l="0" r="0" t="0"/>
          <a:stretch/>
        </p:blipFill>
        <p:spPr>
          <a:xfrm>
            <a:off x="9635550" y="5143501"/>
            <a:ext cx="1738349" cy="1158899"/>
          </a:xfrm>
          <a:prstGeom prst="rect">
            <a:avLst/>
          </a:prstGeom>
          <a:noFill/>
          <a:ln>
            <a:noFill/>
          </a:ln>
        </p:spPr>
      </p:pic>
      <p:pic>
        <p:nvPicPr>
          <p:cNvPr id="598" name="Google Shape;598;p56"/>
          <p:cNvPicPr preferRelativeResize="0"/>
          <p:nvPr/>
        </p:nvPicPr>
        <p:blipFill rotWithShape="1">
          <a:blip r:embed="rId9">
            <a:alphaModFix/>
          </a:blip>
          <a:srcRect b="0" l="0" r="0" t="0"/>
          <a:stretch/>
        </p:blipFill>
        <p:spPr>
          <a:xfrm>
            <a:off x="11624528" y="2683425"/>
            <a:ext cx="1573216" cy="1158902"/>
          </a:xfrm>
          <a:prstGeom prst="rect">
            <a:avLst/>
          </a:prstGeom>
          <a:noFill/>
          <a:ln>
            <a:noFill/>
          </a:ln>
        </p:spPr>
      </p:pic>
      <p:pic>
        <p:nvPicPr>
          <p:cNvPr id="599" name="Google Shape;599;p56"/>
          <p:cNvPicPr preferRelativeResize="0"/>
          <p:nvPr/>
        </p:nvPicPr>
        <p:blipFill rotWithShape="1">
          <a:blip r:embed="rId10">
            <a:alphaModFix/>
          </a:blip>
          <a:srcRect b="0" l="0" r="0" t="0"/>
          <a:stretch/>
        </p:blipFill>
        <p:spPr>
          <a:xfrm>
            <a:off x="2707377" y="6483775"/>
            <a:ext cx="1038902" cy="924107"/>
          </a:xfrm>
          <a:prstGeom prst="rect">
            <a:avLst/>
          </a:prstGeom>
          <a:noFill/>
          <a:ln>
            <a:noFill/>
          </a:ln>
        </p:spPr>
      </p:pic>
      <p:sp>
        <p:nvSpPr>
          <p:cNvPr id="600" name="Google Shape;600;p56"/>
          <p:cNvSpPr txBox="1"/>
          <p:nvPr/>
        </p:nvSpPr>
        <p:spPr>
          <a:xfrm>
            <a:off x="13787925" y="630150"/>
            <a:ext cx="30000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Ich habe </a:t>
            </a:r>
            <a:endParaRPr b="0" i="0" sz="3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Montserrat"/>
                <a:ea typeface="Montserrat"/>
                <a:cs typeface="Montserrat"/>
                <a:sym typeface="Montserrat"/>
              </a:rPr>
              <a:t>ein neues T-Shirt gekauft.</a:t>
            </a:r>
            <a:r>
              <a:rPr b="0" i="0" lang="en-GB" sz="3000" u="none" cap="none" strike="noStrike">
                <a:solidFill>
                  <a:srgbClr val="000000"/>
                </a:solidFill>
                <a:latin typeface="Montserrat"/>
                <a:ea typeface="Montserrat"/>
                <a:cs typeface="Montserrat"/>
                <a:sym typeface="Montserrat"/>
              </a:rPr>
              <a:t>.</a:t>
            </a:r>
            <a:endParaRPr b="0" i="0" sz="1400" u="none" cap="none" strike="noStrike">
              <a:solidFill>
                <a:srgbClr val="000000"/>
              </a:solidFill>
              <a:latin typeface="Arial"/>
              <a:ea typeface="Arial"/>
              <a:cs typeface="Arial"/>
              <a:sym typeface="Arial"/>
            </a:endParaRPr>
          </a:p>
        </p:txBody>
      </p:sp>
      <p:sp>
        <p:nvSpPr>
          <p:cNvPr id="601" name="Google Shape;601;p56"/>
          <p:cNvSpPr txBox="1"/>
          <p:nvPr/>
        </p:nvSpPr>
        <p:spPr>
          <a:xfrm>
            <a:off x="420825" y="3559975"/>
            <a:ext cx="33255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Ich habe </a:t>
            </a:r>
            <a:endParaRPr b="0" i="0" sz="3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Montserrat"/>
                <a:ea typeface="Montserrat"/>
                <a:cs typeface="Montserrat"/>
                <a:sym typeface="Montserrat"/>
              </a:rPr>
              <a:t>moderne Musik gehört.</a:t>
            </a:r>
            <a:r>
              <a:rPr b="0" i="0" lang="en-GB" sz="3000" u="none" cap="none" strike="noStrike">
                <a:solidFill>
                  <a:srgbClr val="000000"/>
                </a:solidFill>
                <a:latin typeface="Montserrat"/>
                <a:ea typeface="Montserrat"/>
                <a:cs typeface="Montserrat"/>
                <a:sym typeface="Montserrat"/>
              </a:rPr>
              <a:t>.</a:t>
            </a:r>
            <a:endParaRPr b="0" i="0" sz="1400" u="none" cap="none" strike="noStrike">
              <a:solidFill>
                <a:srgbClr val="000000"/>
              </a:solidFill>
              <a:latin typeface="Arial"/>
              <a:ea typeface="Arial"/>
              <a:cs typeface="Arial"/>
              <a:sym typeface="Arial"/>
            </a:endParaRPr>
          </a:p>
        </p:txBody>
      </p:sp>
      <p:sp>
        <p:nvSpPr>
          <p:cNvPr id="602" name="Google Shape;602;p56"/>
          <p:cNvSpPr txBox="1"/>
          <p:nvPr/>
        </p:nvSpPr>
        <p:spPr>
          <a:xfrm>
            <a:off x="7567825" y="2428050"/>
            <a:ext cx="30000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Ich habe </a:t>
            </a:r>
            <a:endParaRPr b="0" i="0" sz="3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Montserrat"/>
                <a:ea typeface="Montserrat"/>
                <a:cs typeface="Montserrat"/>
                <a:sym typeface="Montserrat"/>
              </a:rPr>
              <a:t>am Strand gelegen</a:t>
            </a:r>
            <a:r>
              <a:rPr b="0" i="0" lang="en-GB" sz="3000" u="none" cap="none" strike="noStrike">
                <a:solidFill>
                  <a:srgbClr val="000000"/>
                </a:solidFill>
                <a:latin typeface="Montserrat"/>
                <a:ea typeface="Montserrat"/>
                <a:cs typeface="Montserrat"/>
                <a:sym typeface="Montserrat"/>
              </a:rPr>
              <a:t>.</a:t>
            </a:r>
            <a:endParaRPr b="0" i="0" sz="1400" u="none" cap="none" strike="noStrike">
              <a:solidFill>
                <a:srgbClr val="000000"/>
              </a:solidFill>
              <a:latin typeface="Arial"/>
              <a:ea typeface="Arial"/>
              <a:cs typeface="Arial"/>
              <a:sym typeface="Arial"/>
            </a:endParaRPr>
          </a:p>
        </p:txBody>
      </p:sp>
      <p:sp>
        <p:nvSpPr>
          <p:cNvPr id="603" name="Google Shape;603;p56"/>
          <p:cNvSpPr txBox="1"/>
          <p:nvPr/>
        </p:nvSpPr>
        <p:spPr>
          <a:xfrm>
            <a:off x="5743800" y="6716875"/>
            <a:ext cx="30000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Ich habe </a:t>
            </a:r>
            <a:endParaRPr b="0" i="0" sz="3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Montserrat"/>
                <a:ea typeface="Montserrat"/>
                <a:cs typeface="Montserrat"/>
                <a:sym typeface="Montserrat"/>
              </a:rPr>
              <a:t>ein interessantes Buch gelesen</a:t>
            </a:r>
            <a:r>
              <a:rPr b="0" i="0" lang="en-GB" sz="3000" u="none" cap="none" strike="noStrike">
                <a:solidFill>
                  <a:srgbClr val="000000"/>
                </a:solidFill>
                <a:latin typeface="Montserrat"/>
                <a:ea typeface="Montserrat"/>
                <a:cs typeface="Montserrat"/>
                <a:sym typeface="Montserrat"/>
              </a:rPr>
              <a:t>.</a:t>
            </a:r>
            <a:endParaRPr b="0" i="0" sz="1400" u="none" cap="none" strike="noStrike">
              <a:solidFill>
                <a:srgbClr val="000000"/>
              </a:solidFill>
              <a:latin typeface="Arial"/>
              <a:ea typeface="Arial"/>
              <a:cs typeface="Arial"/>
              <a:sym typeface="Arial"/>
            </a:endParaRPr>
          </a:p>
        </p:txBody>
      </p:sp>
      <p:sp>
        <p:nvSpPr>
          <p:cNvPr id="604" name="Google Shape;604;p56"/>
          <p:cNvSpPr txBox="1"/>
          <p:nvPr/>
        </p:nvSpPr>
        <p:spPr>
          <a:xfrm>
            <a:off x="13643925" y="5834375"/>
            <a:ext cx="30000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Ich habe </a:t>
            </a:r>
            <a:endParaRPr b="0" i="0" sz="3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rgbClr val="000000"/>
                </a:solidFill>
                <a:latin typeface="Montserrat"/>
                <a:ea typeface="Montserrat"/>
                <a:cs typeface="Montserrat"/>
                <a:sym typeface="Montserrat"/>
              </a:rPr>
              <a:t>viele Freunde getroffen</a:t>
            </a:r>
            <a:r>
              <a:rPr b="0" i="0" lang="en-GB" sz="3000" u="none" cap="none" strike="noStrike">
                <a:solidFill>
                  <a:srgbClr val="000000"/>
                </a:solidFill>
                <a:latin typeface="Montserrat"/>
                <a:ea typeface="Montserrat"/>
                <a:cs typeface="Montserrat"/>
                <a:sym typeface="Montserrat"/>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idx="4294967295" type="title"/>
          </p:nvPr>
        </p:nvSpPr>
        <p:spPr>
          <a:xfrm>
            <a:off x="6989783" y="-91735"/>
            <a:ext cx="4295700" cy="28248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8000"/>
              <a:buFont typeface="Century Gothic"/>
              <a:buNone/>
            </a:pPr>
            <a:r>
              <a:rPr b="1" lang="en-GB" sz="18000">
                <a:solidFill>
                  <a:schemeClr val="dk2"/>
                </a:solidFill>
              </a:rPr>
              <a:t>ch</a:t>
            </a:r>
            <a:endParaRPr sz="18000">
              <a:solidFill>
                <a:schemeClr val="dk2"/>
              </a:solidFill>
            </a:endParaRPr>
          </a:p>
        </p:txBody>
      </p:sp>
      <p:sp>
        <p:nvSpPr>
          <p:cNvPr id="205" name="Google Shape;205;p33"/>
          <p:cNvSpPr/>
          <p:nvPr/>
        </p:nvSpPr>
        <p:spPr>
          <a:xfrm>
            <a:off x="6632016" y="2589035"/>
            <a:ext cx="5051400" cy="4122000"/>
          </a:xfrm>
          <a:prstGeom prst="roundRect">
            <a:avLst>
              <a:gd fmla="val 16667" name="adj"/>
            </a:avLst>
          </a:prstGeom>
          <a:solidFill>
            <a:schemeClr val="lt1"/>
          </a:solidFill>
          <a:ln cap="flat" cmpd="sng" w="57150">
            <a:solidFill>
              <a:srgbClr val="434343"/>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13200"/>
              <a:buFont typeface="Arial"/>
              <a:buNone/>
            </a:pPr>
            <a:r>
              <a:rPr b="0" i="0" lang="en-GB" sz="13200" u="none" cap="none" strike="noStrike">
                <a:solidFill>
                  <a:schemeClr val="dk2"/>
                </a:solidFill>
                <a:latin typeface="Century Gothic"/>
                <a:ea typeface="Century Gothic"/>
                <a:cs typeface="Century Gothic"/>
                <a:sym typeface="Century Gothic"/>
              </a:rPr>
              <a:t>Buch</a:t>
            </a:r>
            <a:endParaRPr b="0" i="0" sz="13200" u="none" cap="none" strike="noStrike">
              <a:solidFill>
                <a:schemeClr val="dk2"/>
              </a:solidFill>
              <a:latin typeface="Century Gothic"/>
              <a:ea typeface="Century Gothic"/>
              <a:cs typeface="Century Gothic"/>
              <a:sym typeface="Century Gothic"/>
            </a:endParaRPr>
          </a:p>
        </p:txBody>
      </p:sp>
      <p:sp>
        <p:nvSpPr>
          <p:cNvPr id="206" name="Google Shape;206;p33"/>
          <p:cNvSpPr/>
          <p:nvPr/>
        </p:nvSpPr>
        <p:spPr>
          <a:xfrm>
            <a:off x="1217428" y="1035376"/>
            <a:ext cx="45714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dk2"/>
                </a:solidFill>
                <a:latin typeface="Century Gothic"/>
                <a:ea typeface="Century Gothic"/>
                <a:cs typeface="Century Gothic"/>
                <a:sym typeface="Century Gothic"/>
              </a:rPr>
              <a:t>machen</a:t>
            </a:r>
            <a:endParaRPr b="0" i="0" sz="8100" u="none" cap="none" strike="noStrike">
              <a:solidFill>
                <a:schemeClr val="dk2"/>
              </a:solidFill>
              <a:latin typeface="Century Gothic"/>
              <a:ea typeface="Century Gothic"/>
              <a:cs typeface="Century Gothic"/>
              <a:sym typeface="Century Gothic"/>
            </a:endParaRPr>
          </a:p>
        </p:txBody>
      </p:sp>
      <p:sp>
        <p:nvSpPr>
          <p:cNvPr id="207" name="Google Shape;207;p33"/>
          <p:cNvSpPr/>
          <p:nvPr/>
        </p:nvSpPr>
        <p:spPr>
          <a:xfrm>
            <a:off x="13339920" y="5242683"/>
            <a:ext cx="34101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dk2"/>
                </a:solidFill>
                <a:latin typeface="Century Gothic"/>
                <a:ea typeface="Century Gothic"/>
                <a:cs typeface="Century Gothic"/>
                <a:sym typeface="Century Gothic"/>
              </a:rPr>
              <a:t>Nacht</a:t>
            </a:r>
            <a:endParaRPr b="0" i="0" sz="8100" u="none" cap="none" strike="noStrike">
              <a:solidFill>
                <a:schemeClr val="dk2"/>
              </a:solidFill>
              <a:latin typeface="Century Gothic"/>
              <a:ea typeface="Century Gothic"/>
              <a:cs typeface="Century Gothic"/>
              <a:sym typeface="Century Gothic"/>
            </a:endParaRPr>
          </a:p>
        </p:txBody>
      </p:sp>
      <p:sp>
        <p:nvSpPr>
          <p:cNvPr id="208" name="Google Shape;208;p33"/>
          <p:cNvSpPr/>
          <p:nvPr/>
        </p:nvSpPr>
        <p:spPr>
          <a:xfrm>
            <a:off x="12722266" y="1035376"/>
            <a:ext cx="47829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dk2"/>
                </a:solidFill>
                <a:latin typeface="Century Gothic"/>
                <a:ea typeface="Century Gothic"/>
                <a:cs typeface="Century Gothic"/>
                <a:sym typeface="Century Gothic"/>
              </a:rPr>
              <a:t>nochmal</a:t>
            </a:r>
            <a:endParaRPr b="0" i="0" sz="8100" u="none" cap="none" strike="noStrike">
              <a:solidFill>
                <a:schemeClr val="dk2"/>
              </a:solidFill>
              <a:latin typeface="Century Gothic"/>
              <a:ea typeface="Century Gothic"/>
              <a:cs typeface="Century Gothic"/>
              <a:sym typeface="Century Gothic"/>
            </a:endParaRPr>
          </a:p>
        </p:txBody>
      </p:sp>
      <p:pic>
        <p:nvPicPr>
          <p:cNvPr descr="two arrow in a cycle" id="209" name="Google Shape;209;p33"/>
          <p:cNvPicPr preferRelativeResize="0"/>
          <p:nvPr/>
        </p:nvPicPr>
        <p:blipFill rotWithShape="1">
          <a:blip r:embed="rId3">
            <a:alphaModFix/>
          </a:blip>
          <a:srcRect b="0" l="0" r="0" t="0"/>
          <a:stretch/>
        </p:blipFill>
        <p:spPr>
          <a:xfrm>
            <a:off x="13994539" y="2400342"/>
            <a:ext cx="2238491" cy="2249797"/>
          </a:xfrm>
          <a:prstGeom prst="rect">
            <a:avLst/>
          </a:prstGeom>
          <a:noFill/>
          <a:ln>
            <a:noFill/>
          </a:ln>
        </p:spPr>
      </p:pic>
      <p:pic>
        <p:nvPicPr>
          <p:cNvPr descr="open book" id="210" name="Google Shape;210;p33"/>
          <p:cNvPicPr preferRelativeResize="0"/>
          <p:nvPr/>
        </p:nvPicPr>
        <p:blipFill rotWithShape="1">
          <a:blip r:embed="rId4">
            <a:alphaModFix/>
          </a:blip>
          <a:srcRect b="0" l="0" r="0" t="0"/>
          <a:stretch/>
        </p:blipFill>
        <p:spPr>
          <a:xfrm>
            <a:off x="8199237" y="2886584"/>
            <a:ext cx="1889525" cy="1763556"/>
          </a:xfrm>
          <a:prstGeom prst="rect">
            <a:avLst/>
          </a:prstGeom>
          <a:noFill/>
          <a:ln>
            <a:noFill/>
          </a:ln>
        </p:spPr>
      </p:pic>
      <p:pic>
        <p:nvPicPr>
          <p:cNvPr descr="coffee machine" id="211" name="Google Shape;211;p33"/>
          <p:cNvPicPr preferRelativeResize="0"/>
          <p:nvPr/>
        </p:nvPicPr>
        <p:blipFill rotWithShape="1">
          <a:blip r:embed="rId5">
            <a:alphaModFix/>
          </a:blip>
          <a:srcRect b="0" l="0" r="0" t="0"/>
          <a:stretch/>
        </p:blipFill>
        <p:spPr>
          <a:xfrm>
            <a:off x="1938666" y="2079408"/>
            <a:ext cx="2674285" cy="2674285"/>
          </a:xfrm>
          <a:prstGeom prst="rect">
            <a:avLst/>
          </a:prstGeom>
          <a:noFill/>
          <a:ln>
            <a:noFill/>
          </a:ln>
        </p:spPr>
      </p:pic>
      <p:pic>
        <p:nvPicPr>
          <p:cNvPr descr="nighttime" id="212" name="Google Shape;212;p33"/>
          <p:cNvPicPr preferRelativeResize="0"/>
          <p:nvPr/>
        </p:nvPicPr>
        <p:blipFill rotWithShape="1">
          <a:blip r:embed="rId6">
            <a:alphaModFix/>
          </a:blip>
          <a:srcRect b="0" l="0" r="0" t="0"/>
          <a:stretch/>
        </p:blipFill>
        <p:spPr>
          <a:xfrm>
            <a:off x="13849669" y="6711244"/>
            <a:ext cx="2528239" cy="2262773"/>
          </a:xfrm>
          <a:prstGeom prst="rect">
            <a:avLst/>
          </a:prstGeom>
          <a:noFill/>
          <a:ln>
            <a:noFill/>
          </a:ln>
        </p:spPr>
      </p:pic>
      <p:sp>
        <p:nvSpPr>
          <p:cNvPr id="213" name="Google Shape;213;p33"/>
          <p:cNvSpPr/>
          <p:nvPr/>
        </p:nvSpPr>
        <p:spPr>
          <a:xfrm>
            <a:off x="2182838" y="5242683"/>
            <a:ext cx="26406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dk2"/>
                </a:solidFill>
                <a:latin typeface="Century Gothic"/>
                <a:ea typeface="Century Gothic"/>
                <a:cs typeface="Century Gothic"/>
                <a:sym typeface="Century Gothic"/>
              </a:rPr>
              <a:t>acht</a:t>
            </a:r>
            <a:endParaRPr b="0" i="0" sz="8100" u="none" cap="none" strike="noStrike">
              <a:solidFill>
                <a:schemeClr val="dk2"/>
              </a:solidFill>
              <a:latin typeface="Century Gothic"/>
              <a:ea typeface="Century Gothic"/>
              <a:cs typeface="Century Gothic"/>
              <a:sym typeface="Century Gothic"/>
            </a:endParaRPr>
          </a:p>
        </p:txBody>
      </p:sp>
      <p:sp>
        <p:nvSpPr>
          <p:cNvPr id="214" name="Google Shape;214;p33"/>
          <p:cNvSpPr/>
          <p:nvPr/>
        </p:nvSpPr>
        <p:spPr>
          <a:xfrm>
            <a:off x="7744464" y="6871833"/>
            <a:ext cx="2792400" cy="13851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dk2"/>
                </a:solidFill>
                <a:latin typeface="Century Gothic"/>
                <a:ea typeface="Century Gothic"/>
                <a:cs typeface="Century Gothic"/>
                <a:sym typeface="Century Gothic"/>
              </a:rPr>
              <a:t>Fach</a:t>
            </a:r>
            <a:endParaRPr b="0" i="0" sz="8100" u="none" cap="none" strike="noStrike">
              <a:solidFill>
                <a:schemeClr val="dk2"/>
              </a:solidFill>
              <a:latin typeface="Century Gothic"/>
              <a:ea typeface="Century Gothic"/>
              <a:cs typeface="Century Gothic"/>
              <a:sym typeface="Century Gothic"/>
            </a:endParaRPr>
          </a:p>
        </p:txBody>
      </p:sp>
      <p:pic>
        <p:nvPicPr>
          <p:cNvPr descr="the number 8" id="215" name="Google Shape;215;p33"/>
          <p:cNvPicPr preferRelativeResize="0"/>
          <p:nvPr/>
        </p:nvPicPr>
        <p:blipFill rotWithShape="1">
          <a:blip r:embed="rId7">
            <a:alphaModFix/>
          </a:blip>
          <a:srcRect b="0" l="0" r="0" t="0"/>
          <a:stretch/>
        </p:blipFill>
        <p:spPr>
          <a:xfrm>
            <a:off x="2732539" y="6716992"/>
            <a:ext cx="1541223" cy="2409690"/>
          </a:xfrm>
          <a:prstGeom prst="rect">
            <a:avLst/>
          </a:prstGeom>
          <a:noFill/>
          <a:ln>
            <a:noFill/>
          </a:ln>
        </p:spPr>
      </p:pic>
      <p:grpSp>
        <p:nvGrpSpPr>
          <p:cNvPr descr="differeny subjects at school" id="216" name="Google Shape;216;p33"/>
          <p:cNvGrpSpPr/>
          <p:nvPr/>
        </p:nvGrpSpPr>
        <p:grpSpPr>
          <a:xfrm>
            <a:off x="7143884" y="8101801"/>
            <a:ext cx="3999449" cy="1275109"/>
            <a:chOff x="4671520" y="5253611"/>
            <a:chExt cx="2994272" cy="964603"/>
          </a:xfrm>
        </p:grpSpPr>
        <p:pic>
          <p:nvPicPr>
            <p:cNvPr id="217" name="Google Shape;217;p33"/>
            <p:cNvPicPr preferRelativeResize="0"/>
            <p:nvPr/>
          </p:nvPicPr>
          <p:blipFill rotWithShape="1">
            <a:blip r:embed="rId8">
              <a:alphaModFix/>
            </a:blip>
            <a:srcRect b="0" l="0" r="0" t="0"/>
            <a:stretch/>
          </p:blipFill>
          <p:spPr>
            <a:xfrm>
              <a:off x="6756582" y="5253611"/>
              <a:ext cx="909210" cy="964603"/>
            </a:xfrm>
            <a:prstGeom prst="rect">
              <a:avLst/>
            </a:prstGeom>
            <a:noFill/>
            <a:ln>
              <a:noFill/>
            </a:ln>
          </p:spPr>
        </p:pic>
        <p:pic>
          <p:nvPicPr>
            <p:cNvPr id="218" name="Google Shape;218;p33"/>
            <p:cNvPicPr preferRelativeResize="0"/>
            <p:nvPr/>
          </p:nvPicPr>
          <p:blipFill rotWithShape="1">
            <a:blip r:embed="rId9">
              <a:alphaModFix/>
            </a:blip>
            <a:srcRect b="0" l="0" r="0" t="0"/>
            <a:stretch/>
          </p:blipFill>
          <p:spPr>
            <a:xfrm>
              <a:off x="4671520" y="5370743"/>
              <a:ext cx="866581" cy="847471"/>
            </a:xfrm>
            <a:prstGeom prst="rect">
              <a:avLst/>
            </a:prstGeom>
            <a:noFill/>
            <a:ln>
              <a:noFill/>
            </a:ln>
          </p:spPr>
        </p:pic>
        <p:pic>
          <p:nvPicPr>
            <p:cNvPr id="219" name="Google Shape;219;p33"/>
            <p:cNvPicPr preferRelativeResize="0"/>
            <p:nvPr/>
          </p:nvPicPr>
          <p:blipFill rotWithShape="1">
            <a:blip r:embed="rId10">
              <a:alphaModFix/>
            </a:blip>
            <a:srcRect b="0" l="0" r="0" t="0"/>
            <a:stretch/>
          </p:blipFill>
          <p:spPr>
            <a:xfrm>
              <a:off x="5566549" y="5305147"/>
              <a:ext cx="1105849" cy="913067"/>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graphicFrame>
        <p:nvGraphicFramePr>
          <p:cNvPr id="224" name="Google Shape;224;p34"/>
          <p:cNvGraphicFramePr/>
          <p:nvPr/>
        </p:nvGraphicFramePr>
        <p:xfrm>
          <a:off x="952500" y="1184175"/>
          <a:ext cx="3000000" cy="3000000"/>
        </p:xfrm>
        <a:graphic>
          <a:graphicData uri="http://schemas.openxmlformats.org/drawingml/2006/table">
            <a:tbl>
              <a:tblPr>
                <a:noFill/>
                <a:tableStyleId>{7DCC9EB2-63FB-4619-8AE3-BADEA09475D9}</a:tableStyleId>
              </a:tblPr>
              <a:tblGrid>
                <a:gridCol w="1463025"/>
                <a:gridCol w="2191725"/>
                <a:gridCol w="2403300"/>
                <a:gridCol w="4730425"/>
              </a:tblGrid>
              <a:tr h="850475">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28575">
                      <a:solidFill>
                        <a:schemeClr val="dk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hard [ch]</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soft [ch]</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chemeClr val="dk2"/>
                      </a:solidFill>
                      <a:prstDash val="solid"/>
                      <a:round/>
                      <a:headEnd len="sm" w="sm" type="none"/>
                      <a:tailEnd len="sm" w="sm" type="none"/>
                    </a:lnB>
                  </a:tcPr>
                </a:tc>
              </a:tr>
              <a:tr h="850475">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1</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das Buch</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850475">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2</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nochmal</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850475">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3</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die Kirche</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850475">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4</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das Fach</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850475">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5</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nicht</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850475">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6</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das Licht</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850475">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7</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endlich</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850475">
                <a:tc>
                  <a:txBody>
                    <a:bodyPr/>
                    <a:lstStyle/>
                    <a:p>
                      <a:pPr indent="0" lvl="0" marL="0" marR="0" rtl="0" algn="ctr">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8</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400"/>
                        <a:buFont typeface="Arial"/>
                        <a:buNone/>
                      </a:pPr>
                      <a:r>
                        <a:rPr lang="en-GB" sz="3400" u="none" cap="none" strike="noStrike">
                          <a:latin typeface="Montserrat"/>
                          <a:ea typeface="Montserrat"/>
                          <a:cs typeface="Montserrat"/>
                          <a:sym typeface="Montserrat"/>
                        </a:rPr>
                        <a:t>machen</a:t>
                      </a:r>
                      <a:endParaRPr sz="34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pic>
        <p:nvPicPr>
          <p:cNvPr id="225" name="Google Shape;225;p34"/>
          <p:cNvPicPr preferRelativeResize="0"/>
          <p:nvPr/>
        </p:nvPicPr>
        <p:blipFill rotWithShape="1">
          <a:blip r:embed="rId3">
            <a:alphaModFix/>
          </a:blip>
          <a:srcRect b="0" l="0" r="0" t="0"/>
          <a:stretch/>
        </p:blipFill>
        <p:spPr>
          <a:xfrm>
            <a:off x="1083800" y="635230"/>
            <a:ext cx="1231075" cy="1234875"/>
          </a:xfrm>
          <a:prstGeom prst="rect">
            <a:avLst/>
          </a:prstGeom>
          <a:noFill/>
          <a:ln>
            <a:noFill/>
          </a:ln>
        </p:spPr>
      </p:pic>
      <p:pic>
        <p:nvPicPr>
          <p:cNvPr id="226" name="Google Shape;226;p34"/>
          <p:cNvPicPr preferRelativeResize="0"/>
          <p:nvPr/>
        </p:nvPicPr>
        <p:blipFill rotWithShape="1">
          <a:blip r:embed="rId4">
            <a:alphaModFix/>
          </a:blip>
          <a:srcRect b="0" l="0" r="0" t="0"/>
          <a:stretch/>
        </p:blipFill>
        <p:spPr>
          <a:xfrm>
            <a:off x="3086800" y="2110849"/>
            <a:ext cx="761469" cy="724576"/>
          </a:xfrm>
          <a:prstGeom prst="rect">
            <a:avLst/>
          </a:prstGeom>
          <a:noFill/>
          <a:ln>
            <a:noFill/>
          </a:ln>
        </p:spPr>
      </p:pic>
      <p:pic>
        <p:nvPicPr>
          <p:cNvPr id="227" name="Google Shape;227;p34"/>
          <p:cNvPicPr preferRelativeResize="0"/>
          <p:nvPr/>
        </p:nvPicPr>
        <p:blipFill rotWithShape="1">
          <a:blip r:embed="rId5">
            <a:alphaModFix/>
          </a:blip>
          <a:srcRect b="0" l="0" r="0" t="0"/>
          <a:stretch/>
        </p:blipFill>
        <p:spPr>
          <a:xfrm>
            <a:off x="3086800" y="3011024"/>
            <a:ext cx="761469" cy="724576"/>
          </a:xfrm>
          <a:prstGeom prst="rect">
            <a:avLst/>
          </a:prstGeom>
          <a:noFill/>
          <a:ln>
            <a:noFill/>
          </a:ln>
        </p:spPr>
      </p:pic>
      <p:pic>
        <p:nvPicPr>
          <p:cNvPr id="228" name="Google Shape;228;p34"/>
          <p:cNvPicPr preferRelativeResize="0"/>
          <p:nvPr/>
        </p:nvPicPr>
        <p:blipFill rotWithShape="1">
          <a:blip r:embed="rId6">
            <a:alphaModFix/>
          </a:blip>
          <a:srcRect b="0" l="0" r="0" t="0"/>
          <a:stretch/>
        </p:blipFill>
        <p:spPr>
          <a:xfrm>
            <a:off x="5307775" y="3811799"/>
            <a:ext cx="761469" cy="724576"/>
          </a:xfrm>
          <a:prstGeom prst="rect">
            <a:avLst/>
          </a:prstGeom>
          <a:noFill/>
          <a:ln>
            <a:noFill/>
          </a:ln>
        </p:spPr>
      </p:pic>
      <p:pic>
        <p:nvPicPr>
          <p:cNvPr id="229" name="Google Shape;229;p34"/>
          <p:cNvPicPr preferRelativeResize="0"/>
          <p:nvPr/>
        </p:nvPicPr>
        <p:blipFill rotWithShape="1">
          <a:blip r:embed="rId6">
            <a:alphaModFix/>
          </a:blip>
          <a:srcRect b="0" l="0" r="0" t="0"/>
          <a:stretch/>
        </p:blipFill>
        <p:spPr>
          <a:xfrm>
            <a:off x="3050375" y="4649024"/>
            <a:ext cx="761469" cy="724576"/>
          </a:xfrm>
          <a:prstGeom prst="rect">
            <a:avLst/>
          </a:prstGeom>
          <a:noFill/>
          <a:ln>
            <a:noFill/>
          </a:ln>
        </p:spPr>
      </p:pic>
      <p:pic>
        <p:nvPicPr>
          <p:cNvPr id="230" name="Google Shape;230;p34"/>
          <p:cNvPicPr preferRelativeResize="0"/>
          <p:nvPr/>
        </p:nvPicPr>
        <p:blipFill rotWithShape="1">
          <a:blip r:embed="rId6">
            <a:alphaModFix/>
          </a:blip>
          <a:srcRect b="0" l="0" r="0" t="0"/>
          <a:stretch/>
        </p:blipFill>
        <p:spPr>
          <a:xfrm>
            <a:off x="5307775" y="5562449"/>
            <a:ext cx="761469" cy="724576"/>
          </a:xfrm>
          <a:prstGeom prst="rect">
            <a:avLst/>
          </a:prstGeom>
          <a:noFill/>
          <a:ln>
            <a:noFill/>
          </a:ln>
        </p:spPr>
      </p:pic>
      <p:pic>
        <p:nvPicPr>
          <p:cNvPr id="231" name="Google Shape;231;p34"/>
          <p:cNvPicPr preferRelativeResize="0"/>
          <p:nvPr/>
        </p:nvPicPr>
        <p:blipFill rotWithShape="1">
          <a:blip r:embed="rId6">
            <a:alphaModFix/>
          </a:blip>
          <a:srcRect b="0" l="0" r="0" t="0"/>
          <a:stretch/>
        </p:blipFill>
        <p:spPr>
          <a:xfrm>
            <a:off x="5307775" y="6412924"/>
            <a:ext cx="761469" cy="724576"/>
          </a:xfrm>
          <a:prstGeom prst="rect">
            <a:avLst/>
          </a:prstGeom>
          <a:noFill/>
          <a:ln>
            <a:noFill/>
          </a:ln>
        </p:spPr>
      </p:pic>
      <p:pic>
        <p:nvPicPr>
          <p:cNvPr id="232" name="Google Shape;232;p34"/>
          <p:cNvPicPr preferRelativeResize="0"/>
          <p:nvPr/>
        </p:nvPicPr>
        <p:blipFill rotWithShape="1">
          <a:blip r:embed="rId6">
            <a:alphaModFix/>
          </a:blip>
          <a:srcRect b="0" l="0" r="0" t="0"/>
          <a:stretch/>
        </p:blipFill>
        <p:spPr>
          <a:xfrm>
            <a:off x="5307775" y="7263399"/>
            <a:ext cx="761469" cy="724576"/>
          </a:xfrm>
          <a:prstGeom prst="rect">
            <a:avLst/>
          </a:prstGeom>
          <a:noFill/>
          <a:ln>
            <a:noFill/>
          </a:ln>
        </p:spPr>
      </p:pic>
      <p:pic>
        <p:nvPicPr>
          <p:cNvPr id="233" name="Google Shape;233;p34"/>
          <p:cNvPicPr preferRelativeResize="0"/>
          <p:nvPr/>
        </p:nvPicPr>
        <p:blipFill rotWithShape="1">
          <a:blip r:embed="rId6">
            <a:alphaModFix/>
          </a:blip>
          <a:srcRect b="0" l="0" r="0" t="0"/>
          <a:stretch/>
        </p:blipFill>
        <p:spPr>
          <a:xfrm>
            <a:off x="3086800" y="8064174"/>
            <a:ext cx="761469" cy="7245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5"/>
          <p:cNvSpPr txBox="1"/>
          <p:nvPr/>
        </p:nvSpPr>
        <p:spPr>
          <a:xfrm>
            <a:off x="1088825" y="844400"/>
            <a:ext cx="16421400" cy="124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0"/>
              <a:buFont typeface="Arial"/>
              <a:buNone/>
            </a:pPr>
            <a:r>
              <a:rPr b="1" i="0" lang="en-GB" sz="7000" u="none" cap="none" strike="noStrike">
                <a:solidFill>
                  <a:srgbClr val="000000"/>
                </a:solidFill>
                <a:latin typeface="Montserrat"/>
                <a:ea typeface="Montserrat"/>
                <a:cs typeface="Montserrat"/>
                <a:sym typeface="Montserrat"/>
              </a:rPr>
              <a:t>Ich habe Tennis gespielt.</a:t>
            </a:r>
            <a:endParaRPr b="1" i="0" sz="7000" u="none" cap="none" strike="noStrike">
              <a:solidFill>
                <a:srgbClr val="000000"/>
              </a:solidFill>
              <a:latin typeface="Montserrat"/>
              <a:ea typeface="Montserrat"/>
              <a:cs typeface="Montserrat"/>
              <a:sym typeface="Montserrat"/>
            </a:endParaRPr>
          </a:p>
        </p:txBody>
      </p:sp>
      <p:pic>
        <p:nvPicPr>
          <p:cNvPr id="239" name="Google Shape;239;p35"/>
          <p:cNvPicPr preferRelativeResize="0"/>
          <p:nvPr/>
        </p:nvPicPr>
        <p:blipFill rotWithShape="1">
          <a:blip r:embed="rId3">
            <a:alphaModFix/>
          </a:blip>
          <a:srcRect b="0" l="0" r="0" t="0"/>
          <a:stretch/>
        </p:blipFill>
        <p:spPr>
          <a:xfrm flipH="1">
            <a:off x="13310475" y="196975"/>
            <a:ext cx="3634939" cy="6471101"/>
          </a:xfrm>
          <a:prstGeom prst="rect">
            <a:avLst/>
          </a:prstGeom>
          <a:noFill/>
          <a:ln>
            <a:noFill/>
          </a:ln>
        </p:spPr>
      </p:pic>
      <p:sp>
        <p:nvSpPr>
          <p:cNvPr id="240" name="Google Shape;240;p35"/>
          <p:cNvSpPr txBox="1"/>
          <p:nvPr/>
        </p:nvSpPr>
        <p:spPr>
          <a:xfrm>
            <a:off x="1199950" y="2422100"/>
            <a:ext cx="15333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I</a:t>
            </a:r>
            <a:endParaRPr b="0" i="0" sz="6000" u="none" cap="none" strike="noStrike">
              <a:solidFill>
                <a:srgbClr val="000000"/>
              </a:solidFill>
              <a:latin typeface="Montserrat"/>
              <a:ea typeface="Montserrat"/>
              <a:cs typeface="Montserrat"/>
              <a:sym typeface="Montserrat"/>
            </a:endParaRPr>
          </a:p>
        </p:txBody>
      </p:sp>
      <p:sp>
        <p:nvSpPr>
          <p:cNvPr id="241" name="Google Shape;241;p35"/>
          <p:cNvSpPr txBox="1"/>
          <p:nvPr/>
        </p:nvSpPr>
        <p:spPr>
          <a:xfrm>
            <a:off x="2952275" y="2422100"/>
            <a:ext cx="2225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have</a:t>
            </a:r>
            <a:endParaRPr b="0" i="0" sz="6000" u="none" cap="none" strike="noStrike">
              <a:solidFill>
                <a:srgbClr val="000000"/>
              </a:solidFill>
              <a:latin typeface="Montserrat"/>
              <a:ea typeface="Montserrat"/>
              <a:cs typeface="Montserrat"/>
              <a:sym typeface="Montserrat"/>
            </a:endParaRPr>
          </a:p>
        </p:txBody>
      </p:sp>
      <p:sp>
        <p:nvSpPr>
          <p:cNvPr id="242" name="Google Shape;242;p35"/>
          <p:cNvSpPr txBox="1"/>
          <p:nvPr/>
        </p:nvSpPr>
        <p:spPr>
          <a:xfrm>
            <a:off x="9346200" y="2422100"/>
            <a:ext cx="3092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tennis</a:t>
            </a:r>
            <a:endParaRPr b="0" i="0" sz="6000" u="none" cap="none" strike="noStrike">
              <a:solidFill>
                <a:srgbClr val="000000"/>
              </a:solidFill>
              <a:latin typeface="Montserrat"/>
              <a:ea typeface="Montserrat"/>
              <a:cs typeface="Montserrat"/>
              <a:sym typeface="Montserrat"/>
            </a:endParaRPr>
          </a:p>
        </p:txBody>
      </p:sp>
      <p:sp>
        <p:nvSpPr>
          <p:cNvPr id="243" name="Google Shape;243;p35"/>
          <p:cNvSpPr txBox="1"/>
          <p:nvPr/>
        </p:nvSpPr>
        <p:spPr>
          <a:xfrm>
            <a:off x="5383700" y="2422100"/>
            <a:ext cx="37350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played</a:t>
            </a:r>
            <a:endParaRPr b="0" i="0" sz="6000" u="none" cap="none" strike="noStrike">
              <a:solidFill>
                <a:srgbClr val="000000"/>
              </a:solidFill>
              <a:latin typeface="Montserrat"/>
              <a:ea typeface="Montserrat"/>
              <a:cs typeface="Montserrat"/>
              <a:sym typeface="Montserrat"/>
            </a:endParaRPr>
          </a:p>
        </p:txBody>
      </p:sp>
      <p:sp>
        <p:nvSpPr>
          <p:cNvPr id="244" name="Google Shape;244;p35"/>
          <p:cNvSpPr txBox="1"/>
          <p:nvPr/>
        </p:nvSpPr>
        <p:spPr>
          <a:xfrm>
            <a:off x="1199950" y="4054500"/>
            <a:ext cx="15333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I</a:t>
            </a:r>
            <a:endParaRPr b="0" i="0" sz="6000" u="none" cap="none" strike="noStrike">
              <a:solidFill>
                <a:srgbClr val="000000"/>
              </a:solidFill>
              <a:latin typeface="Montserrat"/>
              <a:ea typeface="Montserrat"/>
              <a:cs typeface="Montserrat"/>
              <a:sym typeface="Montserrat"/>
            </a:endParaRPr>
          </a:p>
        </p:txBody>
      </p:sp>
      <p:sp>
        <p:nvSpPr>
          <p:cNvPr id="245" name="Google Shape;245;p35"/>
          <p:cNvSpPr txBox="1"/>
          <p:nvPr/>
        </p:nvSpPr>
        <p:spPr>
          <a:xfrm>
            <a:off x="2952275" y="4054500"/>
            <a:ext cx="2225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have</a:t>
            </a:r>
            <a:endParaRPr b="0" i="0" sz="6000" u="none" cap="none" strike="noStrike">
              <a:solidFill>
                <a:srgbClr val="000000"/>
              </a:solidFill>
              <a:latin typeface="Montserrat"/>
              <a:ea typeface="Montserrat"/>
              <a:cs typeface="Montserrat"/>
              <a:sym typeface="Montserrat"/>
            </a:endParaRPr>
          </a:p>
        </p:txBody>
      </p:sp>
      <p:sp>
        <p:nvSpPr>
          <p:cNvPr id="246" name="Google Shape;246;p35"/>
          <p:cNvSpPr txBox="1"/>
          <p:nvPr/>
        </p:nvSpPr>
        <p:spPr>
          <a:xfrm>
            <a:off x="9346200" y="4054500"/>
            <a:ext cx="3092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tennis</a:t>
            </a:r>
            <a:endParaRPr b="0" i="0" sz="6000" u="none" cap="none" strike="noStrike">
              <a:solidFill>
                <a:srgbClr val="000000"/>
              </a:solidFill>
              <a:latin typeface="Montserrat"/>
              <a:ea typeface="Montserrat"/>
              <a:cs typeface="Montserrat"/>
              <a:sym typeface="Montserrat"/>
            </a:endParaRPr>
          </a:p>
        </p:txBody>
      </p:sp>
      <p:sp>
        <p:nvSpPr>
          <p:cNvPr id="247" name="Google Shape;247;p35"/>
          <p:cNvSpPr txBox="1"/>
          <p:nvPr/>
        </p:nvSpPr>
        <p:spPr>
          <a:xfrm>
            <a:off x="5383700" y="4054500"/>
            <a:ext cx="37350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played</a:t>
            </a:r>
            <a:endParaRPr b="0" i="0" sz="60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txBox="1"/>
          <p:nvPr/>
        </p:nvSpPr>
        <p:spPr>
          <a:xfrm>
            <a:off x="1088825" y="844400"/>
            <a:ext cx="16421400" cy="124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0"/>
              <a:buFont typeface="Arial"/>
              <a:buNone/>
            </a:pPr>
            <a:r>
              <a:rPr b="1" i="0" lang="en-GB" sz="7000" u="none" cap="none" strike="noStrike">
                <a:solidFill>
                  <a:srgbClr val="000000"/>
                </a:solidFill>
                <a:latin typeface="Montserrat"/>
                <a:ea typeface="Montserrat"/>
                <a:cs typeface="Montserrat"/>
                <a:sym typeface="Montserrat"/>
              </a:rPr>
              <a:t>Ich habe Tennis gespielt.</a:t>
            </a:r>
            <a:endParaRPr b="1" i="0" sz="7000" u="none" cap="none" strike="noStrike">
              <a:solidFill>
                <a:srgbClr val="000000"/>
              </a:solidFill>
              <a:latin typeface="Montserrat"/>
              <a:ea typeface="Montserrat"/>
              <a:cs typeface="Montserrat"/>
              <a:sym typeface="Montserrat"/>
            </a:endParaRPr>
          </a:p>
        </p:txBody>
      </p:sp>
      <p:pic>
        <p:nvPicPr>
          <p:cNvPr id="253" name="Google Shape;253;p36"/>
          <p:cNvPicPr preferRelativeResize="0"/>
          <p:nvPr/>
        </p:nvPicPr>
        <p:blipFill rotWithShape="1">
          <a:blip r:embed="rId3">
            <a:alphaModFix/>
          </a:blip>
          <a:srcRect b="0" l="0" r="0" t="0"/>
          <a:stretch/>
        </p:blipFill>
        <p:spPr>
          <a:xfrm flipH="1">
            <a:off x="13310475" y="196975"/>
            <a:ext cx="3634939" cy="6471101"/>
          </a:xfrm>
          <a:prstGeom prst="rect">
            <a:avLst/>
          </a:prstGeom>
          <a:noFill/>
          <a:ln>
            <a:noFill/>
          </a:ln>
        </p:spPr>
      </p:pic>
      <p:sp>
        <p:nvSpPr>
          <p:cNvPr id="254" name="Google Shape;254;p36"/>
          <p:cNvSpPr txBox="1"/>
          <p:nvPr/>
        </p:nvSpPr>
        <p:spPr>
          <a:xfrm>
            <a:off x="1199950" y="2422100"/>
            <a:ext cx="15333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I</a:t>
            </a:r>
            <a:endParaRPr b="0" i="0" sz="6000" u="none" cap="none" strike="noStrike">
              <a:solidFill>
                <a:srgbClr val="000000"/>
              </a:solidFill>
              <a:latin typeface="Montserrat"/>
              <a:ea typeface="Montserrat"/>
              <a:cs typeface="Montserrat"/>
              <a:sym typeface="Montserrat"/>
            </a:endParaRPr>
          </a:p>
        </p:txBody>
      </p:sp>
      <p:sp>
        <p:nvSpPr>
          <p:cNvPr id="255" name="Google Shape;255;p36"/>
          <p:cNvSpPr txBox="1"/>
          <p:nvPr/>
        </p:nvSpPr>
        <p:spPr>
          <a:xfrm>
            <a:off x="2952275" y="2422100"/>
            <a:ext cx="2225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have</a:t>
            </a:r>
            <a:endParaRPr b="0" i="0" sz="6000" u="none" cap="none" strike="noStrike">
              <a:solidFill>
                <a:srgbClr val="000000"/>
              </a:solidFill>
              <a:latin typeface="Montserrat"/>
              <a:ea typeface="Montserrat"/>
              <a:cs typeface="Montserrat"/>
              <a:sym typeface="Montserrat"/>
            </a:endParaRPr>
          </a:p>
        </p:txBody>
      </p:sp>
      <p:sp>
        <p:nvSpPr>
          <p:cNvPr id="256" name="Google Shape;256;p36"/>
          <p:cNvSpPr txBox="1"/>
          <p:nvPr/>
        </p:nvSpPr>
        <p:spPr>
          <a:xfrm>
            <a:off x="9346200" y="2422100"/>
            <a:ext cx="30921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tennis</a:t>
            </a:r>
            <a:endParaRPr b="0" i="0" sz="6000" u="none" cap="none" strike="noStrike">
              <a:solidFill>
                <a:srgbClr val="000000"/>
              </a:solidFill>
              <a:latin typeface="Montserrat"/>
              <a:ea typeface="Montserrat"/>
              <a:cs typeface="Montserrat"/>
              <a:sym typeface="Montserrat"/>
            </a:endParaRPr>
          </a:p>
        </p:txBody>
      </p:sp>
      <p:sp>
        <p:nvSpPr>
          <p:cNvPr id="257" name="Google Shape;257;p36"/>
          <p:cNvSpPr txBox="1"/>
          <p:nvPr/>
        </p:nvSpPr>
        <p:spPr>
          <a:xfrm>
            <a:off x="5383700" y="2422100"/>
            <a:ext cx="3735000" cy="1089000"/>
          </a:xfrm>
          <a:prstGeom prst="rect">
            <a:avLst/>
          </a:prstGeom>
          <a:noFill/>
          <a:ln cap="flat" cmpd="sng" w="1143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000000"/>
                </a:solidFill>
                <a:latin typeface="Montserrat"/>
                <a:ea typeface="Montserrat"/>
                <a:cs typeface="Montserrat"/>
                <a:sym typeface="Montserrat"/>
              </a:rPr>
              <a:t>played</a:t>
            </a:r>
            <a:endParaRPr b="0" i="0" sz="6000" u="none" cap="none" strike="noStrike">
              <a:solidFill>
                <a:srgbClr val="000000"/>
              </a:solidFill>
              <a:latin typeface="Montserrat"/>
              <a:ea typeface="Montserrat"/>
              <a:cs typeface="Montserrat"/>
              <a:sym typeface="Montserrat"/>
            </a:endParaRPr>
          </a:p>
        </p:txBody>
      </p:sp>
      <p:sp>
        <p:nvSpPr>
          <p:cNvPr id="258" name="Google Shape;258;p36"/>
          <p:cNvSpPr txBox="1"/>
          <p:nvPr/>
        </p:nvSpPr>
        <p:spPr>
          <a:xfrm>
            <a:off x="6813000" y="4677675"/>
            <a:ext cx="2533200" cy="1355400"/>
          </a:xfrm>
          <a:prstGeom prst="rect">
            <a:avLst/>
          </a:prstGeom>
          <a:no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Present Tense</a:t>
            </a:r>
            <a:endParaRPr b="0" i="0" sz="4000" u="none" cap="none" strike="noStrike">
              <a:solidFill>
                <a:srgbClr val="000000"/>
              </a:solidFill>
              <a:latin typeface="Montserrat"/>
              <a:ea typeface="Montserrat"/>
              <a:cs typeface="Montserrat"/>
              <a:sym typeface="Montserrat"/>
            </a:endParaRPr>
          </a:p>
        </p:txBody>
      </p:sp>
      <p:sp>
        <p:nvSpPr>
          <p:cNvPr id="259" name="Google Shape;259;p36"/>
          <p:cNvSpPr txBox="1"/>
          <p:nvPr/>
        </p:nvSpPr>
        <p:spPr>
          <a:xfrm>
            <a:off x="1374575" y="4696700"/>
            <a:ext cx="2533200" cy="1355400"/>
          </a:xfrm>
          <a:prstGeom prst="rect">
            <a:avLst/>
          </a:prstGeom>
          <a:no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Past </a:t>
            </a:r>
            <a:endParaRPr b="0" i="0" sz="4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Tense</a:t>
            </a:r>
            <a:endParaRPr b="0" i="0" sz="4000" u="none" cap="none" strike="noStrike">
              <a:solidFill>
                <a:srgbClr val="000000"/>
              </a:solidFill>
              <a:latin typeface="Montserrat"/>
              <a:ea typeface="Montserrat"/>
              <a:cs typeface="Montserrat"/>
              <a:sym typeface="Montserrat"/>
            </a:endParaRPr>
          </a:p>
        </p:txBody>
      </p:sp>
      <p:sp>
        <p:nvSpPr>
          <p:cNvPr id="260" name="Google Shape;260;p36"/>
          <p:cNvSpPr txBox="1"/>
          <p:nvPr/>
        </p:nvSpPr>
        <p:spPr>
          <a:xfrm>
            <a:off x="9468000" y="4677675"/>
            <a:ext cx="2533200" cy="1355400"/>
          </a:xfrm>
          <a:prstGeom prst="rect">
            <a:avLst/>
          </a:prstGeom>
          <a:no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Future</a:t>
            </a:r>
            <a:endParaRPr b="0" i="0" sz="4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Tense</a:t>
            </a:r>
            <a:endParaRPr b="0" i="0" sz="4000" u="none" cap="none" strike="noStrike">
              <a:solidFill>
                <a:srgbClr val="000000"/>
              </a:solidFill>
              <a:latin typeface="Montserrat"/>
              <a:ea typeface="Montserrat"/>
              <a:cs typeface="Montserrat"/>
              <a:sym typeface="Montserrat"/>
            </a:endParaRPr>
          </a:p>
        </p:txBody>
      </p:sp>
      <p:sp>
        <p:nvSpPr>
          <p:cNvPr id="261" name="Google Shape;261;p36"/>
          <p:cNvSpPr txBox="1"/>
          <p:nvPr/>
        </p:nvSpPr>
        <p:spPr>
          <a:xfrm>
            <a:off x="4093788" y="4677675"/>
            <a:ext cx="2533200" cy="1355400"/>
          </a:xfrm>
          <a:prstGeom prst="rect">
            <a:avLst/>
          </a:prstGeom>
          <a:no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Perfect Tense</a:t>
            </a:r>
            <a:endParaRPr b="0" i="0" sz="4000" u="none" cap="none" strike="noStrike">
              <a:solidFill>
                <a:srgbClr val="000000"/>
              </a:solidFill>
              <a:latin typeface="Montserrat"/>
              <a:ea typeface="Montserrat"/>
              <a:cs typeface="Montserrat"/>
              <a:sym typeface="Montserrat"/>
            </a:endParaRPr>
          </a:p>
        </p:txBody>
      </p:sp>
      <p:sp>
        <p:nvSpPr>
          <p:cNvPr id="262" name="Google Shape;262;p36"/>
          <p:cNvSpPr/>
          <p:nvPr/>
        </p:nvSpPr>
        <p:spPr>
          <a:xfrm>
            <a:off x="1229300" y="3644475"/>
            <a:ext cx="12043800" cy="3421800"/>
          </a:xfrm>
          <a:prstGeom prst="rightArrow">
            <a:avLst>
              <a:gd fmla="val 50000" name="adj1"/>
              <a:gd fmla="val 50000" name="adj2"/>
            </a:avLst>
          </a:prstGeom>
          <a:noFill/>
          <a:ln cap="flat" cmpd="sng" w="1143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36"/>
          <p:cNvSpPr/>
          <p:nvPr/>
        </p:nvSpPr>
        <p:spPr>
          <a:xfrm>
            <a:off x="4133125" y="4688650"/>
            <a:ext cx="2533200" cy="1355400"/>
          </a:xfrm>
          <a:prstGeom prst="rect">
            <a:avLst/>
          </a:prstGeom>
          <a:noFill/>
          <a:ln cap="flat" cmpd="sng" w="1143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7"/>
          <p:cNvSpPr txBox="1"/>
          <p:nvPr/>
        </p:nvSpPr>
        <p:spPr>
          <a:xfrm>
            <a:off x="1088825" y="844400"/>
            <a:ext cx="16421400" cy="124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0"/>
              <a:buFont typeface="Arial"/>
              <a:buNone/>
            </a:pPr>
            <a:r>
              <a:rPr b="1" i="0" lang="en-GB" sz="7000" u="none" cap="none" strike="noStrike">
                <a:solidFill>
                  <a:srgbClr val="000000"/>
                </a:solidFill>
                <a:latin typeface="Montserrat"/>
                <a:ea typeface="Montserrat"/>
                <a:cs typeface="Montserrat"/>
                <a:sym typeface="Montserrat"/>
              </a:rPr>
              <a:t>Ich habe Tennis gespielt.</a:t>
            </a:r>
            <a:endParaRPr b="1" i="0" sz="7000" u="none" cap="none" strike="noStrike">
              <a:solidFill>
                <a:srgbClr val="000000"/>
              </a:solidFill>
              <a:latin typeface="Montserrat"/>
              <a:ea typeface="Montserrat"/>
              <a:cs typeface="Montserrat"/>
              <a:sym typeface="Montserrat"/>
            </a:endParaRPr>
          </a:p>
        </p:txBody>
      </p:sp>
      <p:pic>
        <p:nvPicPr>
          <p:cNvPr id="269" name="Google Shape;269;p37"/>
          <p:cNvPicPr preferRelativeResize="0"/>
          <p:nvPr/>
        </p:nvPicPr>
        <p:blipFill rotWithShape="1">
          <a:blip r:embed="rId3">
            <a:alphaModFix/>
          </a:blip>
          <a:srcRect b="0" l="0" r="0" t="0"/>
          <a:stretch/>
        </p:blipFill>
        <p:spPr>
          <a:xfrm flipH="1">
            <a:off x="13310475" y="196975"/>
            <a:ext cx="3634939" cy="6471101"/>
          </a:xfrm>
          <a:prstGeom prst="rect">
            <a:avLst/>
          </a:prstGeom>
          <a:noFill/>
          <a:ln>
            <a:noFill/>
          </a:ln>
        </p:spPr>
      </p:pic>
      <p:sp>
        <p:nvSpPr>
          <p:cNvPr id="270" name="Google Shape;270;p37"/>
          <p:cNvSpPr/>
          <p:nvPr/>
        </p:nvSpPr>
        <p:spPr>
          <a:xfrm>
            <a:off x="885700" y="4001700"/>
            <a:ext cx="2136300" cy="1244400"/>
          </a:xfrm>
          <a:prstGeom prst="cube">
            <a:avLst>
              <a:gd fmla="val 25000" name="adj"/>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Montserrat"/>
                <a:ea typeface="Montserrat"/>
                <a:cs typeface="Montserrat"/>
                <a:sym typeface="Montserrat"/>
              </a:rPr>
              <a:t>Subject</a:t>
            </a:r>
            <a:endParaRPr b="1" i="0" sz="28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Montserrat"/>
                <a:ea typeface="Montserrat"/>
                <a:cs typeface="Montserrat"/>
                <a:sym typeface="Montserrat"/>
              </a:rPr>
              <a:t>Pronoun</a:t>
            </a:r>
            <a:endParaRPr b="0" i="0" sz="1400" u="none" cap="none" strike="noStrike">
              <a:solidFill>
                <a:srgbClr val="000000"/>
              </a:solidFill>
              <a:latin typeface="Arial"/>
              <a:ea typeface="Arial"/>
              <a:cs typeface="Arial"/>
              <a:sym typeface="Arial"/>
            </a:endParaRPr>
          </a:p>
        </p:txBody>
      </p:sp>
      <p:sp>
        <p:nvSpPr>
          <p:cNvPr id="271" name="Google Shape;271;p37"/>
          <p:cNvSpPr/>
          <p:nvPr/>
        </p:nvSpPr>
        <p:spPr>
          <a:xfrm>
            <a:off x="3147625" y="4001700"/>
            <a:ext cx="2225100" cy="1244400"/>
          </a:xfrm>
          <a:prstGeom prst="cube">
            <a:avLst>
              <a:gd fmla="val 25000" name="adj"/>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Montserrat"/>
                <a:ea typeface="Montserrat"/>
                <a:cs typeface="Montserrat"/>
                <a:sym typeface="Montserrat"/>
              </a:rPr>
              <a:t>Auxiliary</a:t>
            </a:r>
            <a:endParaRPr b="1" i="0" sz="28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Montserrat"/>
                <a:ea typeface="Montserrat"/>
                <a:cs typeface="Montserrat"/>
                <a:sym typeface="Montserrat"/>
              </a:rPr>
              <a:t>Verb</a:t>
            </a:r>
            <a:endParaRPr b="0" i="0" sz="1400" u="none" cap="none" strike="noStrike">
              <a:solidFill>
                <a:srgbClr val="000000"/>
              </a:solidFill>
              <a:latin typeface="Arial"/>
              <a:ea typeface="Arial"/>
              <a:cs typeface="Arial"/>
              <a:sym typeface="Arial"/>
            </a:endParaRPr>
          </a:p>
        </p:txBody>
      </p:sp>
      <p:sp>
        <p:nvSpPr>
          <p:cNvPr id="272" name="Google Shape;272;p37"/>
          <p:cNvSpPr/>
          <p:nvPr/>
        </p:nvSpPr>
        <p:spPr>
          <a:xfrm>
            <a:off x="5590275" y="4001700"/>
            <a:ext cx="3092100" cy="1244400"/>
          </a:xfrm>
          <a:prstGeom prst="cube">
            <a:avLst>
              <a:gd fmla="val 25000" name="adj"/>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Montserrat"/>
                <a:ea typeface="Montserrat"/>
                <a:cs typeface="Montserrat"/>
                <a:sym typeface="Montserrat"/>
              </a:rPr>
              <a:t>Object</a:t>
            </a:r>
            <a:endParaRPr b="0" i="0" sz="1400" u="none" cap="none" strike="noStrike">
              <a:solidFill>
                <a:srgbClr val="000000"/>
              </a:solidFill>
              <a:latin typeface="Arial"/>
              <a:ea typeface="Arial"/>
              <a:cs typeface="Arial"/>
              <a:sym typeface="Arial"/>
            </a:endParaRPr>
          </a:p>
        </p:txBody>
      </p:sp>
      <p:sp>
        <p:nvSpPr>
          <p:cNvPr id="273" name="Google Shape;273;p37"/>
          <p:cNvSpPr/>
          <p:nvPr/>
        </p:nvSpPr>
        <p:spPr>
          <a:xfrm>
            <a:off x="9052325" y="4001700"/>
            <a:ext cx="3634800" cy="1244400"/>
          </a:xfrm>
          <a:prstGeom prst="cube">
            <a:avLst>
              <a:gd fmla="val 25000" name="adj"/>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Montserrat"/>
                <a:ea typeface="Montserrat"/>
                <a:cs typeface="Montserrat"/>
                <a:sym typeface="Montserrat"/>
              </a:rPr>
              <a:t>Past </a:t>
            </a:r>
            <a:endParaRPr b="1" i="0" sz="28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Montserrat"/>
                <a:ea typeface="Montserrat"/>
                <a:cs typeface="Montserrat"/>
                <a:sym typeface="Montserrat"/>
              </a:rPr>
              <a:t>Participle</a:t>
            </a:r>
            <a:endParaRPr b="0" i="0" sz="1400" u="none" cap="none" strike="noStrike">
              <a:solidFill>
                <a:srgbClr val="000000"/>
              </a:solidFill>
              <a:latin typeface="Arial"/>
              <a:ea typeface="Arial"/>
              <a:cs typeface="Arial"/>
              <a:sym typeface="Arial"/>
            </a:endParaRPr>
          </a:p>
        </p:txBody>
      </p:sp>
      <p:sp>
        <p:nvSpPr>
          <p:cNvPr id="274" name="Google Shape;274;p37"/>
          <p:cNvSpPr/>
          <p:nvPr/>
        </p:nvSpPr>
        <p:spPr>
          <a:xfrm>
            <a:off x="1533250" y="1958613"/>
            <a:ext cx="844500" cy="19776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37"/>
          <p:cNvSpPr/>
          <p:nvPr/>
        </p:nvSpPr>
        <p:spPr>
          <a:xfrm>
            <a:off x="3641125" y="1936388"/>
            <a:ext cx="844500" cy="19776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7"/>
          <p:cNvSpPr/>
          <p:nvPr/>
        </p:nvSpPr>
        <p:spPr>
          <a:xfrm>
            <a:off x="6701350" y="1958613"/>
            <a:ext cx="844500" cy="19776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37"/>
          <p:cNvSpPr/>
          <p:nvPr/>
        </p:nvSpPr>
        <p:spPr>
          <a:xfrm>
            <a:off x="10528113" y="1958613"/>
            <a:ext cx="844500" cy="19776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8"/>
          <p:cNvSpPr txBox="1"/>
          <p:nvPr/>
        </p:nvSpPr>
        <p:spPr>
          <a:xfrm>
            <a:off x="2644350" y="1588350"/>
            <a:ext cx="12999300" cy="12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0"/>
              <a:buFont typeface="Arial"/>
              <a:buNone/>
            </a:pPr>
            <a:r>
              <a:rPr b="1" i="0" lang="en-GB" sz="7000" u="none" cap="none" strike="noStrike">
                <a:solidFill>
                  <a:srgbClr val="000000"/>
                </a:solidFill>
                <a:latin typeface="Montserrat"/>
                <a:ea typeface="Montserrat"/>
                <a:cs typeface="Montserrat"/>
                <a:sym typeface="Montserrat"/>
              </a:rPr>
              <a:t>Wir haben Tennis gespielt.</a:t>
            </a:r>
            <a:endParaRPr b="1" i="0" sz="7000" u="none" cap="none" strike="noStrike">
              <a:solidFill>
                <a:srgbClr val="000000"/>
              </a:solidFill>
              <a:latin typeface="Montserrat"/>
              <a:ea typeface="Montserrat"/>
              <a:cs typeface="Montserrat"/>
              <a:sym typeface="Montserrat"/>
            </a:endParaRPr>
          </a:p>
        </p:txBody>
      </p:sp>
      <p:pic>
        <p:nvPicPr>
          <p:cNvPr id="283" name="Google Shape;283;p38"/>
          <p:cNvPicPr preferRelativeResize="0"/>
          <p:nvPr/>
        </p:nvPicPr>
        <p:blipFill rotWithShape="1">
          <a:blip r:embed="rId3">
            <a:alphaModFix/>
          </a:blip>
          <a:srcRect b="0" l="0" r="0" t="0"/>
          <a:stretch/>
        </p:blipFill>
        <p:spPr>
          <a:xfrm flipH="1">
            <a:off x="15106073" y="97150"/>
            <a:ext cx="3122200" cy="5558301"/>
          </a:xfrm>
          <a:prstGeom prst="rect">
            <a:avLst/>
          </a:prstGeom>
          <a:noFill/>
          <a:ln>
            <a:noFill/>
          </a:ln>
        </p:spPr>
      </p:pic>
      <p:pic>
        <p:nvPicPr>
          <p:cNvPr id="284" name="Google Shape;284;p38"/>
          <p:cNvPicPr preferRelativeResize="0"/>
          <p:nvPr/>
        </p:nvPicPr>
        <p:blipFill rotWithShape="1">
          <a:blip r:embed="rId4">
            <a:alphaModFix/>
          </a:blip>
          <a:srcRect b="0" l="0" r="0" t="0"/>
          <a:stretch/>
        </p:blipFill>
        <p:spPr>
          <a:xfrm flipH="1">
            <a:off x="232550" y="196975"/>
            <a:ext cx="2549750" cy="5336099"/>
          </a:xfrm>
          <a:prstGeom prst="rect">
            <a:avLst/>
          </a:prstGeom>
          <a:noFill/>
          <a:ln>
            <a:noFill/>
          </a:ln>
        </p:spPr>
      </p:pic>
      <p:sp>
        <p:nvSpPr>
          <p:cNvPr id="285" name="Google Shape;285;p38"/>
          <p:cNvSpPr/>
          <p:nvPr/>
        </p:nvSpPr>
        <p:spPr>
          <a:xfrm>
            <a:off x="2599875" y="1466600"/>
            <a:ext cx="1955400" cy="1409700"/>
          </a:xfrm>
          <a:prstGeom prst="roundRect">
            <a:avLst>
              <a:gd fmla="val 16667" name="adj"/>
            </a:avLst>
          </a:prstGeom>
          <a:noFill/>
          <a:ln cap="flat" cmpd="sng" w="1143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38"/>
          <p:cNvSpPr/>
          <p:nvPr/>
        </p:nvSpPr>
        <p:spPr>
          <a:xfrm>
            <a:off x="6333025" y="1804875"/>
            <a:ext cx="1422300" cy="929400"/>
          </a:xfrm>
          <a:prstGeom prst="roundRect">
            <a:avLst>
              <a:gd fmla="val 16667" name="adj"/>
            </a:avLst>
          </a:prstGeom>
          <a:noFill/>
          <a:ln cap="flat" cmpd="sng" w="1143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8"/>
          <p:cNvSpPr/>
          <p:nvPr/>
        </p:nvSpPr>
        <p:spPr>
          <a:xfrm>
            <a:off x="2401300" y="5268300"/>
            <a:ext cx="2136300" cy="1244400"/>
          </a:xfrm>
          <a:prstGeom prst="cube">
            <a:avLst>
              <a:gd fmla="val 25000" name="adj"/>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Montserrat"/>
                <a:ea typeface="Montserrat"/>
                <a:cs typeface="Montserrat"/>
                <a:sym typeface="Montserrat"/>
              </a:rPr>
              <a:t>Subject</a:t>
            </a:r>
            <a:endParaRPr b="1" i="0" sz="28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Montserrat"/>
                <a:ea typeface="Montserrat"/>
                <a:cs typeface="Montserrat"/>
                <a:sym typeface="Montserrat"/>
              </a:rPr>
              <a:t>Pronoun</a:t>
            </a:r>
            <a:endParaRPr b="0" i="0" sz="1400" u="none" cap="none" strike="noStrike">
              <a:solidFill>
                <a:srgbClr val="000000"/>
              </a:solidFill>
              <a:latin typeface="Arial"/>
              <a:ea typeface="Arial"/>
              <a:cs typeface="Arial"/>
              <a:sym typeface="Arial"/>
            </a:endParaRPr>
          </a:p>
        </p:txBody>
      </p:sp>
      <p:sp>
        <p:nvSpPr>
          <p:cNvPr id="288" name="Google Shape;288;p38"/>
          <p:cNvSpPr/>
          <p:nvPr/>
        </p:nvSpPr>
        <p:spPr>
          <a:xfrm>
            <a:off x="5120425" y="5268300"/>
            <a:ext cx="2225100" cy="1244400"/>
          </a:xfrm>
          <a:prstGeom prst="cube">
            <a:avLst>
              <a:gd fmla="val 25000" name="adj"/>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Montserrat"/>
                <a:ea typeface="Montserrat"/>
                <a:cs typeface="Montserrat"/>
                <a:sym typeface="Montserrat"/>
              </a:rPr>
              <a:t>Auxiliary</a:t>
            </a:r>
            <a:endParaRPr b="1" i="0" sz="28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Montserrat"/>
                <a:ea typeface="Montserrat"/>
                <a:cs typeface="Montserrat"/>
                <a:sym typeface="Montserrat"/>
              </a:rPr>
              <a:t>Verb</a:t>
            </a:r>
            <a:endParaRPr b="0" i="0" sz="1400" u="none" cap="none" strike="noStrike">
              <a:solidFill>
                <a:srgbClr val="000000"/>
              </a:solidFill>
              <a:latin typeface="Arial"/>
              <a:ea typeface="Arial"/>
              <a:cs typeface="Arial"/>
              <a:sym typeface="Arial"/>
            </a:endParaRPr>
          </a:p>
        </p:txBody>
      </p:sp>
      <p:sp>
        <p:nvSpPr>
          <p:cNvPr id="289" name="Google Shape;289;p38"/>
          <p:cNvSpPr/>
          <p:nvPr/>
        </p:nvSpPr>
        <p:spPr>
          <a:xfrm>
            <a:off x="7944075" y="5268300"/>
            <a:ext cx="3092100" cy="1244400"/>
          </a:xfrm>
          <a:prstGeom prst="cube">
            <a:avLst>
              <a:gd fmla="val 25000" name="adj"/>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Montserrat"/>
                <a:ea typeface="Montserrat"/>
                <a:cs typeface="Montserrat"/>
                <a:sym typeface="Montserrat"/>
              </a:rPr>
              <a:t>Object</a:t>
            </a:r>
            <a:endParaRPr b="0" i="0" sz="1400" u="none" cap="none" strike="noStrike">
              <a:solidFill>
                <a:srgbClr val="000000"/>
              </a:solidFill>
              <a:latin typeface="Arial"/>
              <a:ea typeface="Arial"/>
              <a:cs typeface="Arial"/>
              <a:sym typeface="Arial"/>
            </a:endParaRPr>
          </a:p>
        </p:txBody>
      </p:sp>
      <p:sp>
        <p:nvSpPr>
          <p:cNvPr id="290" name="Google Shape;290;p38"/>
          <p:cNvSpPr/>
          <p:nvPr/>
        </p:nvSpPr>
        <p:spPr>
          <a:xfrm>
            <a:off x="11253725" y="5268300"/>
            <a:ext cx="3634800" cy="1244400"/>
          </a:xfrm>
          <a:prstGeom prst="cube">
            <a:avLst>
              <a:gd fmla="val 25000" name="adj"/>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Montserrat"/>
                <a:ea typeface="Montserrat"/>
                <a:cs typeface="Montserrat"/>
                <a:sym typeface="Montserrat"/>
              </a:rPr>
              <a:t>Past </a:t>
            </a:r>
            <a:endParaRPr b="1" i="0" sz="28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Montserrat"/>
                <a:ea typeface="Montserrat"/>
                <a:cs typeface="Montserrat"/>
                <a:sym typeface="Montserrat"/>
              </a:rPr>
              <a:t>Participle</a:t>
            </a:r>
            <a:endParaRPr b="0" i="0" sz="1400" u="none" cap="none" strike="noStrike">
              <a:solidFill>
                <a:srgbClr val="000000"/>
              </a:solidFill>
              <a:latin typeface="Arial"/>
              <a:ea typeface="Arial"/>
              <a:cs typeface="Arial"/>
              <a:sym typeface="Arial"/>
            </a:endParaRPr>
          </a:p>
        </p:txBody>
      </p:sp>
      <p:sp>
        <p:nvSpPr>
          <p:cNvPr id="291" name="Google Shape;291;p38"/>
          <p:cNvSpPr/>
          <p:nvPr/>
        </p:nvSpPr>
        <p:spPr>
          <a:xfrm>
            <a:off x="3048850" y="3225213"/>
            <a:ext cx="844500" cy="19776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38"/>
          <p:cNvSpPr/>
          <p:nvPr/>
        </p:nvSpPr>
        <p:spPr>
          <a:xfrm>
            <a:off x="5613925" y="3202988"/>
            <a:ext cx="844500" cy="19776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8"/>
          <p:cNvSpPr/>
          <p:nvPr/>
        </p:nvSpPr>
        <p:spPr>
          <a:xfrm>
            <a:off x="9055150" y="3225213"/>
            <a:ext cx="844500" cy="19776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8"/>
          <p:cNvSpPr/>
          <p:nvPr/>
        </p:nvSpPr>
        <p:spPr>
          <a:xfrm>
            <a:off x="12729513" y="3225213"/>
            <a:ext cx="844500" cy="19776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8"/>
          <p:cNvSpPr/>
          <p:nvPr/>
        </p:nvSpPr>
        <p:spPr>
          <a:xfrm>
            <a:off x="11036175" y="1564725"/>
            <a:ext cx="4069800" cy="1409700"/>
          </a:xfrm>
          <a:prstGeom prst="roundRect">
            <a:avLst>
              <a:gd fmla="val 16667" name="adj"/>
            </a:avLst>
          </a:prstGeom>
          <a:noFill/>
          <a:ln cap="flat" cmpd="sng" w="1143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9"/>
          <p:cNvSpPr txBox="1"/>
          <p:nvPr/>
        </p:nvSpPr>
        <p:spPr>
          <a:xfrm>
            <a:off x="488875" y="377750"/>
            <a:ext cx="17176800" cy="1044300"/>
          </a:xfrm>
          <a:prstGeom prst="rect">
            <a:avLst/>
          </a:prstGeom>
          <a:solidFill>
            <a:srgbClr val="D9D9D9"/>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chemeClr val="dk2"/>
                </a:solidFill>
                <a:latin typeface="Montserrat"/>
                <a:ea typeface="Montserrat"/>
                <a:cs typeface="Montserrat"/>
                <a:sym typeface="Montserrat"/>
              </a:rPr>
              <a:t>The Perfect Tense with weak verbs + haben (</a:t>
            </a:r>
            <a:r>
              <a:rPr b="1" i="1" lang="en-GB" sz="4000" u="none" cap="none" strike="noStrike">
                <a:solidFill>
                  <a:schemeClr val="dk2"/>
                </a:solidFill>
                <a:latin typeface="Montserrat"/>
                <a:ea typeface="Montserrat"/>
                <a:cs typeface="Montserrat"/>
                <a:sym typeface="Montserrat"/>
              </a:rPr>
              <a:t>ich</a:t>
            </a:r>
            <a:r>
              <a:rPr b="1" i="0" lang="en-GB" sz="4000" u="none" cap="none" strike="noStrike">
                <a:solidFill>
                  <a:schemeClr val="dk2"/>
                </a:solidFill>
                <a:latin typeface="Montserrat"/>
                <a:ea typeface="Montserrat"/>
                <a:cs typeface="Montserrat"/>
                <a:sym typeface="Montserrat"/>
              </a:rPr>
              <a:t> and </a:t>
            </a:r>
            <a:r>
              <a:rPr b="1" i="1" lang="en-GB" sz="4000" u="none" cap="none" strike="noStrike">
                <a:solidFill>
                  <a:schemeClr val="dk2"/>
                </a:solidFill>
                <a:latin typeface="Montserrat"/>
                <a:ea typeface="Montserrat"/>
                <a:cs typeface="Montserrat"/>
                <a:sym typeface="Montserrat"/>
              </a:rPr>
              <a:t>wir</a:t>
            </a:r>
            <a:r>
              <a:rPr b="1" i="0" lang="en-GB" sz="4000" u="none" cap="none" strike="noStrike">
                <a:solidFill>
                  <a:schemeClr val="dk2"/>
                </a:solidFill>
                <a:latin typeface="Montserrat"/>
                <a:ea typeface="Montserrat"/>
                <a:cs typeface="Montserrat"/>
                <a:sym typeface="Montserrat"/>
              </a:rPr>
              <a:t>)</a:t>
            </a:r>
            <a:endParaRPr b="1" i="0" sz="4000" u="none" cap="none" strike="noStrike">
              <a:solidFill>
                <a:schemeClr val="dk2"/>
              </a:solidFill>
              <a:latin typeface="Montserrat"/>
              <a:ea typeface="Montserrat"/>
              <a:cs typeface="Montserrat"/>
              <a:sym typeface="Montserrat"/>
            </a:endParaRPr>
          </a:p>
        </p:txBody>
      </p:sp>
      <p:sp>
        <p:nvSpPr>
          <p:cNvPr id="301" name="Google Shape;301;p39"/>
          <p:cNvSpPr txBox="1"/>
          <p:nvPr/>
        </p:nvSpPr>
        <p:spPr>
          <a:xfrm>
            <a:off x="499050" y="1660200"/>
            <a:ext cx="17176800" cy="6614700"/>
          </a:xfrm>
          <a:prstGeom prst="rect">
            <a:avLst/>
          </a:prstGeom>
          <a:no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dk2"/>
                </a:solidFill>
                <a:latin typeface="Montserrat"/>
                <a:ea typeface="Montserrat"/>
                <a:cs typeface="Montserrat"/>
                <a:sym typeface="Montserrat"/>
              </a:rPr>
              <a:t>The </a:t>
            </a:r>
            <a:r>
              <a:rPr b="1" i="0" lang="en-GB" sz="3600" u="none" cap="none" strike="noStrike">
                <a:solidFill>
                  <a:schemeClr val="dk2"/>
                </a:solidFill>
                <a:latin typeface="Montserrat"/>
                <a:ea typeface="Montserrat"/>
                <a:cs typeface="Montserrat"/>
                <a:sym typeface="Montserrat"/>
              </a:rPr>
              <a:t>Perfect Tense</a:t>
            </a:r>
            <a:r>
              <a:rPr b="0" i="0" lang="en-GB" sz="3600" u="none" cap="none" strike="noStrike">
                <a:solidFill>
                  <a:schemeClr val="dk2"/>
                </a:solidFill>
                <a:latin typeface="Montserrat"/>
                <a:ea typeface="Montserrat"/>
                <a:cs typeface="Montserrat"/>
                <a:sym typeface="Montserrat"/>
              </a:rPr>
              <a:t> with weak verbs uses the past tense of the verb </a:t>
            </a:r>
            <a:r>
              <a:rPr b="1" i="0" lang="en-GB" sz="3600" u="none" cap="none" strike="noStrike">
                <a:solidFill>
                  <a:schemeClr val="dk2"/>
                </a:solidFill>
                <a:latin typeface="Montserrat"/>
                <a:ea typeface="Montserrat"/>
                <a:cs typeface="Montserrat"/>
                <a:sym typeface="Montserrat"/>
              </a:rPr>
              <a:t>‘to have’</a:t>
            </a:r>
            <a:r>
              <a:rPr b="0" i="0" lang="en-GB" sz="3600" u="none" cap="none" strike="noStrike">
                <a:solidFill>
                  <a:schemeClr val="dk2"/>
                </a:solidFill>
                <a:latin typeface="Montserrat"/>
                <a:ea typeface="Montserrat"/>
                <a:cs typeface="Montserrat"/>
                <a:sym typeface="Montserrat"/>
              </a:rPr>
              <a:t> together with a </a:t>
            </a:r>
            <a:r>
              <a:rPr b="1" i="0" lang="en-GB" sz="3600" u="none" cap="none" strike="noStrike">
                <a:solidFill>
                  <a:schemeClr val="dk2"/>
                </a:solidFill>
                <a:latin typeface="Montserrat"/>
                <a:ea typeface="Montserrat"/>
                <a:cs typeface="Montserrat"/>
                <a:sym typeface="Montserrat"/>
              </a:rPr>
              <a:t>past participle</a:t>
            </a:r>
            <a:r>
              <a:rPr b="0" i="0" lang="en-GB" sz="3600" u="none" cap="none" strike="noStrike">
                <a:solidFill>
                  <a:schemeClr val="dk2"/>
                </a:solidFill>
                <a:latin typeface="Montserrat"/>
                <a:ea typeface="Montserrat"/>
                <a:cs typeface="Montserrat"/>
                <a:sym typeface="Montserrat"/>
              </a:rPr>
              <a:t>:</a:t>
            </a:r>
            <a:endParaRPr b="0" i="0" sz="3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dk2"/>
                </a:solidFill>
                <a:latin typeface="Montserrat"/>
                <a:ea typeface="Montserrat"/>
                <a:cs typeface="Montserrat"/>
                <a:sym typeface="Montserrat"/>
              </a:rPr>
              <a:t>Ich </a:t>
            </a:r>
            <a:r>
              <a:rPr b="1" i="0" lang="en-GB" sz="3600" u="none" cap="none" strike="noStrike">
                <a:solidFill>
                  <a:schemeClr val="dk2"/>
                </a:solidFill>
                <a:latin typeface="Montserrat"/>
                <a:ea typeface="Montserrat"/>
                <a:cs typeface="Montserrat"/>
                <a:sym typeface="Montserrat"/>
              </a:rPr>
              <a:t>habe</a:t>
            </a:r>
            <a:r>
              <a:rPr b="0" i="0" lang="en-GB" sz="3600" u="none" cap="none" strike="noStrike">
                <a:solidFill>
                  <a:schemeClr val="dk2"/>
                </a:solidFill>
                <a:latin typeface="Montserrat"/>
                <a:ea typeface="Montserrat"/>
                <a:cs typeface="Montserrat"/>
                <a:sym typeface="Montserrat"/>
              </a:rPr>
              <a:t> meine Hausaufgaben </a:t>
            </a:r>
            <a:r>
              <a:rPr b="1" i="0" lang="en-GB" sz="3600" u="none" cap="none" strike="noStrike">
                <a:solidFill>
                  <a:schemeClr val="dk2"/>
                </a:solidFill>
                <a:latin typeface="Montserrat"/>
                <a:ea typeface="Montserrat"/>
                <a:cs typeface="Montserrat"/>
                <a:sym typeface="Montserrat"/>
              </a:rPr>
              <a:t>ge</a:t>
            </a:r>
            <a:r>
              <a:rPr b="0" i="0" lang="en-GB" sz="3600" u="none" cap="none" strike="noStrike">
                <a:solidFill>
                  <a:schemeClr val="dk2"/>
                </a:solidFill>
                <a:latin typeface="Montserrat"/>
                <a:ea typeface="Montserrat"/>
                <a:cs typeface="Montserrat"/>
                <a:sym typeface="Montserrat"/>
              </a:rPr>
              <a:t>mach</a:t>
            </a:r>
            <a:r>
              <a:rPr b="1" i="0" lang="en-GB" sz="3600" u="none" cap="none" strike="noStrike">
                <a:solidFill>
                  <a:schemeClr val="dk2"/>
                </a:solidFill>
                <a:latin typeface="Montserrat"/>
                <a:ea typeface="Montserrat"/>
                <a:cs typeface="Montserrat"/>
                <a:sym typeface="Montserrat"/>
              </a:rPr>
              <a:t>t</a:t>
            </a:r>
            <a:r>
              <a:rPr b="0" i="0" lang="en-GB" sz="3600" u="none" cap="none" strike="noStrike">
                <a:solidFill>
                  <a:schemeClr val="dk2"/>
                </a:solidFill>
                <a:latin typeface="Montserrat"/>
                <a:ea typeface="Montserrat"/>
                <a:cs typeface="Montserrat"/>
                <a:sym typeface="Montserrat"/>
              </a:rPr>
              <a:t>. </a:t>
            </a:r>
            <a:endParaRPr b="0" i="0" sz="3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dk2"/>
                </a:solidFill>
                <a:latin typeface="Montserrat"/>
                <a:ea typeface="Montserrat"/>
                <a:cs typeface="Montserrat"/>
                <a:sym typeface="Montserrat"/>
              </a:rPr>
              <a:t>Ich </a:t>
            </a:r>
            <a:r>
              <a:rPr b="0" i="0" lang="en-GB" sz="3600" u="sng" cap="none" strike="noStrike">
                <a:solidFill>
                  <a:schemeClr val="dk2"/>
                </a:solidFill>
                <a:latin typeface="Montserrat"/>
                <a:ea typeface="Montserrat"/>
                <a:cs typeface="Montserrat"/>
                <a:sym typeface="Montserrat"/>
              </a:rPr>
              <a:t>have done</a:t>
            </a:r>
            <a:r>
              <a:rPr b="0" i="0" lang="en-GB" sz="3600" u="none" cap="none" strike="noStrike">
                <a:solidFill>
                  <a:schemeClr val="dk2"/>
                </a:solidFill>
                <a:latin typeface="Montserrat"/>
                <a:ea typeface="Montserrat"/>
                <a:cs typeface="Montserrat"/>
                <a:sym typeface="Montserrat"/>
              </a:rPr>
              <a:t> my homework. / I </a:t>
            </a:r>
            <a:r>
              <a:rPr b="0" i="0" lang="en-GB" sz="3600" u="sng" cap="none" strike="noStrike">
                <a:solidFill>
                  <a:schemeClr val="dk2"/>
                </a:solidFill>
                <a:latin typeface="Montserrat"/>
                <a:ea typeface="Montserrat"/>
                <a:cs typeface="Montserrat"/>
                <a:sym typeface="Montserrat"/>
              </a:rPr>
              <a:t>did</a:t>
            </a:r>
            <a:r>
              <a:rPr b="0" i="0" lang="en-GB" sz="3600" u="none" cap="none" strike="noStrike">
                <a:solidFill>
                  <a:schemeClr val="dk2"/>
                </a:solidFill>
                <a:latin typeface="Montserrat"/>
                <a:ea typeface="Montserrat"/>
                <a:cs typeface="Montserrat"/>
                <a:sym typeface="Montserrat"/>
              </a:rPr>
              <a:t> my homework.</a:t>
            </a:r>
            <a:endParaRPr b="0" i="0" sz="3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dk2"/>
                </a:solidFill>
                <a:latin typeface="Montserrat"/>
                <a:ea typeface="Montserrat"/>
                <a:cs typeface="Montserrat"/>
                <a:sym typeface="Montserrat"/>
              </a:rPr>
              <a:t>Ich </a:t>
            </a:r>
            <a:r>
              <a:rPr b="1" i="0" lang="en-GB" sz="3600" u="none" cap="none" strike="noStrike">
                <a:solidFill>
                  <a:schemeClr val="dk2"/>
                </a:solidFill>
                <a:latin typeface="Montserrat"/>
                <a:ea typeface="Montserrat"/>
                <a:cs typeface="Montserrat"/>
                <a:sym typeface="Montserrat"/>
              </a:rPr>
              <a:t>habe</a:t>
            </a:r>
            <a:r>
              <a:rPr b="0" i="0" lang="en-GB" sz="3600" u="none" cap="none" strike="noStrike">
                <a:solidFill>
                  <a:schemeClr val="dk2"/>
                </a:solidFill>
                <a:latin typeface="Montserrat"/>
                <a:ea typeface="Montserrat"/>
                <a:cs typeface="Montserrat"/>
                <a:sym typeface="Montserrat"/>
              </a:rPr>
              <a:t> Tennis </a:t>
            </a:r>
            <a:r>
              <a:rPr b="1" i="0" lang="en-GB" sz="3600" u="none" cap="none" strike="noStrike">
                <a:solidFill>
                  <a:schemeClr val="dk2"/>
                </a:solidFill>
                <a:latin typeface="Montserrat"/>
                <a:ea typeface="Montserrat"/>
                <a:cs typeface="Montserrat"/>
                <a:sym typeface="Montserrat"/>
              </a:rPr>
              <a:t>ge</a:t>
            </a:r>
            <a:r>
              <a:rPr b="0" i="0" lang="en-GB" sz="3600" u="none" cap="none" strike="noStrike">
                <a:solidFill>
                  <a:schemeClr val="dk2"/>
                </a:solidFill>
                <a:latin typeface="Montserrat"/>
                <a:ea typeface="Montserrat"/>
                <a:cs typeface="Montserrat"/>
                <a:sym typeface="Montserrat"/>
              </a:rPr>
              <a:t>spiel</a:t>
            </a:r>
            <a:r>
              <a:rPr b="1" i="0" lang="en-GB" sz="3600" u="none" cap="none" strike="noStrike">
                <a:solidFill>
                  <a:schemeClr val="dk2"/>
                </a:solidFill>
                <a:latin typeface="Montserrat"/>
                <a:ea typeface="Montserrat"/>
                <a:cs typeface="Montserrat"/>
                <a:sym typeface="Montserrat"/>
              </a:rPr>
              <a:t>t</a:t>
            </a:r>
            <a:r>
              <a:rPr b="0" i="0" lang="en-GB" sz="3600" u="none" cap="none" strike="noStrike">
                <a:solidFill>
                  <a:schemeClr val="dk2"/>
                </a:solidFill>
                <a:latin typeface="Montserrat"/>
                <a:ea typeface="Montserrat"/>
                <a:cs typeface="Montserrat"/>
                <a:sym typeface="Montserrat"/>
              </a:rPr>
              <a:t>.</a:t>
            </a:r>
            <a:endParaRPr b="0" i="0" sz="36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dk2"/>
                </a:solidFill>
                <a:latin typeface="Montserrat"/>
                <a:ea typeface="Montserrat"/>
                <a:cs typeface="Montserrat"/>
                <a:sym typeface="Montserrat"/>
              </a:rPr>
              <a:t>I </a:t>
            </a:r>
            <a:r>
              <a:rPr b="0" i="0" lang="en-GB" sz="3600" u="sng" cap="none" strike="noStrike">
                <a:solidFill>
                  <a:schemeClr val="dk2"/>
                </a:solidFill>
                <a:latin typeface="Montserrat"/>
                <a:ea typeface="Montserrat"/>
                <a:cs typeface="Montserrat"/>
                <a:sym typeface="Montserrat"/>
              </a:rPr>
              <a:t>have played</a:t>
            </a:r>
            <a:r>
              <a:rPr b="0" i="0" lang="en-GB" sz="3600" u="none" cap="none" strike="noStrike">
                <a:solidFill>
                  <a:schemeClr val="dk2"/>
                </a:solidFill>
                <a:latin typeface="Montserrat"/>
                <a:ea typeface="Montserrat"/>
                <a:cs typeface="Montserrat"/>
                <a:sym typeface="Montserrat"/>
              </a:rPr>
              <a:t> tennis. / I </a:t>
            </a:r>
            <a:r>
              <a:rPr b="0" i="0" lang="en-GB" sz="3600" u="sng" cap="none" strike="noStrike">
                <a:solidFill>
                  <a:schemeClr val="dk2"/>
                </a:solidFill>
                <a:latin typeface="Montserrat"/>
                <a:ea typeface="Montserrat"/>
                <a:cs typeface="Montserrat"/>
                <a:sym typeface="Montserrat"/>
              </a:rPr>
              <a:t>played</a:t>
            </a:r>
            <a:r>
              <a:rPr b="0" i="0" lang="en-GB" sz="3600" u="none" cap="none" strike="noStrike">
                <a:solidFill>
                  <a:schemeClr val="dk2"/>
                </a:solidFill>
                <a:latin typeface="Montserrat"/>
                <a:ea typeface="Montserrat"/>
                <a:cs typeface="Montserrat"/>
                <a:sym typeface="Montserrat"/>
              </a:rPr>
              <a:t> tennis. </a:t>
            </a:r>
            <a:endParaRPr b="0" i="0" sz="3600" u="none" cap="none" strike="noStrike">
              <a:solidFill>
                <a:schemeClr val="dk2"/>
              </a:solidFill>
              <a:latin typeface="Montserrat"/>
              <a:ea typeface="Montserrat"/>
              <a:cs typeface="Montserrat"/>
              <a:sym typeface="Montserrat"/>
            </a:endParaRPr>
          </a:p>
        </p:txBody>
      </p:sp>
      <p:sp>
        <p:nvSpPr>
          <p:cNvPr id="302" name="Google Shape;302;p39"/>
          <p:cNvSpPr/>
          <p:nvPr/>
        </p:nvSpPr>
        <p:spPr>
          <a:xfrm>
            <a:off x="13050025" y="2903325"/>
            <a:ext cx="4320000" cy="1466700"/>
          </a:xfrm>
          <a:prstGeom prst="wedgeRoundRectCallout">
            <a:avLst>
              <a:gd fmla="val -78407" name="adj1"/>
              <a:gd fmla="val 21426" name="adj2"/>
              <a:gd fmla="val 0" name="adj3"/>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2"/>
                </a:solidFill>
                <a:latin typeface="Montserrat"/>
                <a:ea typeface="Montserrat"/>
                <a:cs typeface="Montserrat"/>
                <a:sym typeface="Montserrat"/>
              </a:rPr>
              <a:t>The past participle sandwiches the stem with </a:t>
            </a:r>
            <a:r>
              <a:rPr b="1" i="0" lang="en-GB" sz="2800" u="none" cap="none" strike="noStrike">
                <a:solidFill>
                  <a:schemeClr val="dk2"/>
                </a:solidFill>
                <a:latin typeface="Montserrat"/>
                <a:ea typeface="Montserrat"/>
                <a:cs typeface="Montserrat"/>
                <a:sym typeface="Montserrat"/>
              </a:rPr>
              <a:t>ge-</a:t>
            </a:r>
            <a:r>
              <a:rPr b="0" i="0" lang="en-GB" sz="2800" u="none" cap="none" strike="noStrike">
                <a:solidFill>
                  <a:schemeClr val="dk2"/>
                </a:solidFill>
                <a:latin typeface="Montserrat"/>
                <a:ea typeface="Montserrat"/>
                <a:cs typeface="Montserrat"/>
                <a:sym typeface="Montserrat"/>
              </a:rPr>
              <a:t> and </a:t>
            </a:r>
            <a:r>
              <a:rPr b="1" i="0" lang="en-GB" sz="2800" u="none" cap="none" strike="noStrike">
                <a:solidFill>
                  <a:schemeClr val="dk2"/>
                </a:solidFill>
                <a:latin typeface="Montserrat"/>
                <a:ea typeface="Montserrat"/>
                <a:cs typeface="Montserrat"/>
                <a:sym typeface="Montserrat"/>
              </a:rPr>
              <a:t>-t</a:t>
            </a:r>
            <a:r>
              <a:rPr b="0" i="0" lang="en-GB" sz="2800" u="none" cap="none" strike="noStrike">
                <a:solidFill>
                  <a:schemeClr val="dk2"/>
                </a:solidFill>
                <a:latin typeface="Montserrat"/>
                <a:ea typeface="Montserrat"/>
                <a:cs typeface="Montserrat"/>
                <a:sym typeface="Montserrat"/>
              </a:rPr>
              <a:t>.</a:t>
            </a:r>
            <a:endParaRPr b="0" i="0" sz="2800" u="none" cap="none" strike="noStrike">
              <a:solidFill>
                <a:schemeClr val="dk2"/>
              </a:solidFill>
              <a:latin typeface="Montserrat"/>
              <a:ea typeface="Montserrat"/>
              <a:cs typeface="Montserrat"/>
              <a:sym typeface="Montserrat"/>
            </a:endParaRPr>
          </a:p>
        </p:txBody>
      </p:sp>
      <p:sp>
        <p:nvSpPr>
          <p:cNvPr id="303" name="Google Shape;303;p39"/>
          <p:cNvSpPr/>
          <p:nvPr/>
        </p:nvSpPr>
        <p:spPr>
          <a:xfrm>
            <a:off x="9760325" y="5001275"/>
            <a:ext cx="4320000" cy="1466700"/>
          </a:xfrm>
          <a:prstGeom prst="wedgeRoundRectCallout">
            <a:avLst>
              <a:gd fmla="val -78407" name="adj1"/>
              <a:gd fmla="val 21426" name="adj2"/>
              <a:gd fmla="val 0" name="adj3"/>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2"/>
                </a:solidFill>
                <a:latin typeface="Montserrat"/>
                <a:ea typeface="Montserrat"/>
                <a:cs typeface="Montserrat"/>
                <a:sym typeface="Montserrat"/>
              </a:rPr>
              <a:t>The past participle is always used at the end of the sentence.</a:t>
            </a:r>
            <a:endParaRPr b="0" i="0" sz="2800" u="none" cap="none" strike="noStrike">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