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  <p:embeddedFont>
      <p:font typeface="Quicksand Light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22" Type="http://schemas.openxmlformats.org/officeDocument/2006/relationships/font" Target="fonts/QuicksandLight-bold.fntdata"/><Relationship Id="rId10" Type="http://schemas.openxmlformats.org/officeDocument/2006/relationships/font" Target="fonts/MontserratSemiBold-bold.fntdata"/><Relationship Id="rId21" Type="http://schemas.openxmlformats.org/officeDocument/2006/relationships/font" Target="fonts/QuicksandLight-regular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c94393a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c94393a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43c5a9d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43c5a9d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43b0f0d68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43b0f0d68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43b0f0d68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43b0f0d68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21800" y="2035450"/>
            <a:ext cx="17042400" cy="6194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621800" y="8235198"/>
            <a:ext cx="17042400" cy="13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4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621800" y="2340248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15"/>
          <p:cNvSpPr txBox="1"/>
          <p:nvPr>
            <p:ph idx="2" type="body"/>
          </p:nvPr>
        </p:nvSpPr>
        <p:spPr>
          <a:xfrm>
            <a:off x="9473200" y="2340200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621800" y="2035450"/>
            <a:ext cx="17042400" cy="7623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type="title"/>
          </p:nvPr>
        </p:nvSpPr>
        <p:spPr>
          <a:xfrm>
            <a:off x="621800" y="639200"/>
            <a:ext cx="17042400" cy="141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6"/>
          <p:cNvSpPr txBox="1"/>
          <p:nvPr>
            <p:ph idx="2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621800" y="944000"/>
            <a:ext cx="17042400" cy="75906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2" type="body"/>
          </p:nvPr>
        </p:nvSpPr>
        <p:spPr>
          <a:xfrm>
            <a:off x="621800" y="8564350"/>
            <a:ext cx="17042400" cy="10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ctr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ctr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ctr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 algn="ctr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 algn="ctr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 algn="ctr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 algn="ctr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 algn="ctr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7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</a:t>
            </a:r>
            <a:r>
              <a:rPr lang="en-GB" sz="7000">
                <a:solidFill>
                  <a:srgbClr val="4B3241"/>
                </a:solidFill>
              </a:rPr>
              <a:t> 5</a:t>
            </a:r>
            <a:r>
              <a:rPr lang="en-GB" sz="7000">
                <a:solidFill>
                  <a:srgbClr val="4B3241"/>
                </a:solidFill>
              </a:rPr>
              <a:t>: Manipulating Objects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Vector Drawing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03" name="Google Shape;103;p18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4" name="Google Shape;104;p18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Jordan Bickel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8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2" type="body"/>
          </p:nvPr>
        </p:nvSpPr>
        <p:spPr>
          <a:xfrm>
            <a:off x="917950" y="28659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Open up a drawing you did in one of the previous lessons. Then click </a:t>
            </a:r>
            <a:r>
              <a:rPr b="1" lang="en-GB"/>
              <a:t>File</a:t>
            </a:r>
            <a:r>
              <a:rPr lang="en-GB"/>
              <a:t> and select ‘New’. </a:t>
            </a:r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917950" y="890050"/>
            <a:ext cx="106827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1: Grouping and copying</a:t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9467950" y="28659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 startAt="2"/>
            </a:pPr>
            <a:r>
              <a:rPr lang="en-GB"/>
              <a:t>Group the objects together and then copy and paste them in the new drawing so you have more than two.</a:t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107" y="4666500"/>
            <a:ext cx="6019693" cy="41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27400" y="6494949"/>
            <a:ext cx="5213425" cy="22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08600" y="5481500"/>
            <a:ext cx="6650999" cy="7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13613100" y="8725350"/>
            <a:ext cx="33465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Drawings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2: Making changes to copies!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Look at the copies you have created in your new Google Drawings tab.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Can you make the following changes so they don’t all look the same:</a:t>
            </a:r>
            <a:endParaRPr/>
          </a:p>
          <a:p>
            <a:pPr indent="-660400" lvl="0" marL="18288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Change how big/small they are</a:t>
            </a:r>
            <a:endParaRPr/>
          </a:p>
          <a:p>
            <a:pPr indent="-660400" lvl="0" marL="18288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Change the colours of a part of them</a:t>
            </a:r>
            <a:endParaRPr/>
          </a:p>
          <a:p>
            <a:pPr indent="-660400" lvl="0" marL="18288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Use the ‘flip’ function to show some ‘looking’ the other way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/>
              <a:t>TIP</a:t>
            </a:r>
            <a:r>
              <a:rPr b="1" lang="en-GB"/>
              <a:t>: </a:t>
            </a:r>
            <a:r>
              <a:rPr lang="en-GB"/>
              <a:t>Remember to group your drawings again after you have made your changes!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3: Adding a background</a:t>
            </a: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550" y="2282175"/>
            <a:ext cx="7438550" cy="572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918000" y="2425875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Add a photograph to the background of your drawing to help it look more realistic. Don’t forget to ‘send to back’!</a:t>
            </a: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8550" y="2282150"/>
            <a:ext cx="14478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/>
          <p:nvPr/>
        </p:nvSpPr>
        <p:spPr>
          <a:xfrm>
            <a:off x="2892100" y="2264500"/>
            <a:ext cx="2817600" cy="46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5095550" y="7472075"/>
            <a:ext cx="33465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Drawings</a:t>
            </a:r>
            <a:endParaRPr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