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8b04efd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8b04efd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890a1e3f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890a1e3f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 this is harder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r>
              <a:rPr lang="en-GB">
                <a:solidFill>
                  <a:schemeClr val="dk2"/>
                </a:solidFill>
              </a:rPr>
              <a:t>: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To identify regular and irregular polygons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br>
              <a:rPr lang="en-GB"/>
            </a:b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Miles</a:t>
            </a:r>
            <a:endParaRPr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458975" y="796875"/>
            <a:ext cx="3128400" cy="4533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1 of 2</a:t>
            </a:r>
            <a:endParaRPr/>
          </a:p>
        </p:txBody>
      </p:sp>
      <p:sp>
        <p:nvSpPr>
          <p:cNvPr id="89" name="Google Shape;89;p15"/>
          <p:cNvSpPr txBox="1"/>
          <p:nvPr>
            <p:ph idx="2" type="body"/>
          </p:nvPr>
        </p:nvSpPr>
        <p:spPr>
          <a:xfrm>
            <a:off x="3855350" y="287100"/>
            <a:ext cx="50991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Name the shape.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Identify if it is regular or irregular.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Explain how you know.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Find the sum of the interior angles.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Find the perimeter.</a:t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83" y="1839150"/>
            <a:ext cx="3055985" cy="28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8407" y="1993875"/>
            <a:ext cx="2530305" cy="27994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6370476" y="2713496"/>
            <a:ext cx="450300" cy="118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3764750" y="2844040"/>
            <a:ext cx="450300" cy="71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0900" y="4280924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5348125" y="3162150"/>
            <a:ext cx="562500" cy="3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130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°</a:t>
            </a:r>
            <a:endParaRPr b="1"/>
          </a:p>
        </p:txBody>
      </p:sp>
      <p:sp>
        <p:nvSpPr>
          <p:cNvPr id="97" name="Google Shape;97;p15"/>
          <p:cNvSpPr txBox="1"/>
          <p:nvPr/>
        </p:nvSpPr>
        <p:spPr>
          <a:xfrm>
            <a:off x="4452750" y="3127050"/>
            <a:ext cx="562500" cy="45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130</a:t>
            </a: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°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6"/>
          <p:cNvSpPr txBox="1"/>
          <p:nvPr>
            <p:ph idx="1" type="subTitle"/>
          </p:nvPr>
        </p:nvSpPr>
        <p:spPr>
          <a:xfrm>
            <a:off x="458975" y="796875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2 of 2 </a:t>
            </a:r>
            <a:endParaRPr/>
          </a:p>
        </p:txBody>
      </p:sp>
      <p:sp>
        <p:nvSpPr>
          <p:cNvPr id="104" name="Google Shape;104;p16"/>
          <p:cNvSpPr txBox="1"/>
          <p:nvPr>
            <p:ph idx="2" type="body"/>
          </p:nvPr>
        </p:nvSpPr>
        <p:spPr>
          <a:xfrm>
            <a:off x="4120925" y="445025"/>
            <a:ext cx="43629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Name these shapes.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Decide if they are regular or irregular.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Explain how you know. </a:t>
            </a:r>
            <a:endParaRPr/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00" y="1980250"/>
            <a:ext cx="8142804" cy="25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900" y="4280924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