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553096-0BCE-488A-AD5C-F29782230AB5}">
  <a:tblStyle styleId="{1C553096-0BCE-488A-AD5C-F29782230A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835c1a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835c1a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835c1a7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835c1a7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835c1a7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d835c1a7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835c1a7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835c1a7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-2090" l="0" r="0" t="2090"/>
          <a:stretch/>
        </p:blipFill>
        <p:spPr>
          <a:xfrm>
            <a:off x="1519525" y="3762913"/>
            <a:ext cx="15248944" cy="535901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1 and 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5" type="body"/>
          </p:nvPr>
        </p:nvSpPr>
        <p:spPr>
          <a:xfrm>
            <a:off x="8820000" y="51742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Locate the number.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Decide which is the nearer multiple of 1000 and write in the answer.</a:t>
            </a:r>
            <a:endParaRPr sz="3500"/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2501575" y="902415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4"/>
          <p:cNvSpPr txBox="1"/>
          <p:nvPr/>
        </p:nvSpPr>
        <p:spPr>
          <a:xfrm>
            <a:off x="2357950" y="4262025"/>
            <a:ext cx="18495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14162550" y="4262025"/>
            <a:ext cx="18495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5000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2357950" y="7070500"/>
            <a:ext cx="18495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14302325" y="7070500"/>
            <a:ext cx="18495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3672275"/>
            <a:ext cx="16078227" cy="55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3 and 4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>
            <p:ph idx="5" type="body"/>
          </p:nvPr>
        </p:nvSpPr>
        <p:spPr>
          <a:xfrm>
            <a:off x="8820000" y="51742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Using the number lines, write in the two closest multiples of 1000.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Locate the number.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Decide which is the nearer multiple of 1000 and write in the answer.</a:t>
            </a:r>
            <a:endParaRPr sz="3500"/>
          </a:p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2333825" y="91254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563" y="3384225"/>
            <a:ext cx="15866878" cy="56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5 and 6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>
            <p:ph idx="5" type="body"/>
          </p:nvPr>
        </p:nvSpPr>
        <p:spPr>
          <a:xfrm>
            <a:off x="8820000" y="51742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Using the number lines, write in the two closest multiples of 1000.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Locate the number.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Decide which is the nearer multiple of 1000 and write in the answer.</a:t>
            </a:r>
            <a:endParaRPr sz="3500"/>
          </a:p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6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2445650" y="91254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Challenge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>
            <p:ph idx="5" type="body"/>
          </p:nvPr>
        </p:nvSpPr>
        <p:spPr>
          <a:xfrm>
            <a:off x="917950" y="3676725"/>
            <a:ext cx="11605500" cy="42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I have </a:t>
            </a:r>
            <a:r>
              <a:rPr b="1" lang="en-GB" sz="4000"/>
              <a:t>4 </a:t>
            </a:r>
            <a:r>
              <a:rPr lang="en-GB" sz="4000"/>
              <a:t>number cards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4000"/>
              <a:t>I add </a:t>
            </a:r>
            <a:r>
              <a:rPr b="1" lang="en-GB" sz="4000"/>
              <a:t>two </a:t>
            </a:r>
            <a:r>
              <a:rPr lang="en-GB" sz="4000"/>
              <a:t>of the numbers together, and round this number to the nearest </a:t>
            </a:r>
            <a:r>
              <a:rPr b="1" lang="en-GB" sz="4000"/>
              <a:t>1000</a:t>
            </a:r>
            <a:r>
              <a:rPr lang="en-GB" sz="4000"/>
              <a:t>. 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4000"/>
              <a:t>My answer is </a:t>
            </a:r>
            <a:r>
              <a:rPr b="1" lang="en-GB" sz="4000"/>
              <a:t>6000</a:t>
            </a:r>
            <a:r>
              <a:rPr lang="en-GB" sz="4000"/>
              <a:t>.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4000"/>
              <a:t>Which two cards could I have chosen?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2249975" y="91254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Bitmoji Image"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8838" y="554400"/>
            <a:ext cx="3122325" cy="3122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17"/>
          <p:cNvGraphicFramePr/>
          <p:nvPr/>
        </p:nvGraphicFramePr>
        <p:xfrm>
          <a:off x="11918950" y="396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{1C553096-0BCE-488A-AD5C-F29782230AB5}</a:tableStyleId>
              </a:tblPr>
              <a:tblGrid>
                <a:gridCol w="2725500"/>
                <a:gridCol w="2725500"/>
              </a:tblGrid>
              <a:tr h="213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1400</a:t>
                      </a:r>
                      <a:endParaRPr b="1" sz="36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3C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2400</a:t>
                      </a:r>
                      <a:endParaRPr b="1" sz="36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</a:tr>
              <a:tr h="213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3400</a:t>
                      </a:r>
                      <a:endParaRPr b="1" sz="36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4400</a:t>
                      </a:r>
                      <a:endParaRPr b="1" sz="36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68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