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</p:sldIdLst>
  <p:sldSz cy="10287000" cx="18288000"/>
  <p:notesSz cx="6858000" cy="9144000"/>
  <p:embeddedFontLst>
    <p:embeddedFont>
      <p:font typeface="Montserrat SemiBold"/>
      <p:regular r:id="rId6"/>
      <p:bold r:id="rId7"/>
      <p:italic r:id="rId8"/>
      <p:boldItalic r:id="rId9"/>
    </p:embeddedFont>
    <p:embeddedFont>
      <p:font typeface="Montserrat"/>
      <p:regular r:id="rId10"/>
      <p:bold r:id="rId11"/>
      <p:italic r:id="rId12"/>
      <p:boldItalic r:id="rId13"/>
    </p:embeddedFont>
    <p:embeddedFont>
      <p:font typeface="Montserrat Medium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.fntdata"/><Relationship Id="rId10" Type="http://schemas.openxmlformats.org/officeDocument/2006/relationships/font" Target="fonts/Montserrat-regular.fntdata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Italic.fntdata"/><Relationship Id="rId15" Type="http://schemas.openxmlformats.org/officeDocument/2006/relationships/font" Target="fonts/MontserratMedium-bold.fntdata"/><Relationship Id="rId14" Type="http://schemas.openxmlformats.org/officeDocument/2006/relationships/font" Target="fonts/MontserratMedium-regular.fntdata"/><Relationship Id="rId17" Type="http://schemas.openxmlformats.org/officeDocument/2006/relationships/font" Target="fonts/MontserratMedium-boldItalic.fntdata"/><Relationship Id="rId16" Type="http://schemas.openxmlformats.org/officeDocument/2006/relationships/font" Target="fonts/MontserratMedium-italic.fntdata"/><Relationship Id="rId5" Type="http://schemas.openxmlformats.org/officeDocument/2006/relationships/slide" Target="slides/slide1.xml"/><Relationship Id="rId6" Type="http://schemas.openxmlformats.org/officeDocument/2006/relationships/font" Target="fonts/MontserratSemiBold-regular.fntdata"/><Relationship Id="rId7" Type="http://schemas.openxmlformats.org/officeDocument/2006/relationships/font" Target="fonts/MontserratSemiBold-bold.fntdata"/><Relationship Id="rId8" Type="http://schemas.openxmlformats.org/officeDocument/2006/relationships/font" Target="fonts/Montserrat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bc25b1e4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bc25b1e4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" type="subTitle"/>
          </p:nvPr>
        </p:nvSpPr>
        <p:spPr>
          <a:xfrm>
            <a:off x="917950" y="2391300"/>
            <a:ext cx="6256800" cy="906900"/>
          </a:xfrm>
          <a:prstGeom prst="rect">
            <a:avLst/>
          </a:prstGeom>
          <a:solidFill>
            <a:srgbClr val="008237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Task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0" name="Google Shape;80;p14"/>
          <p:cNvSpPr txBox="1"/>
          <p:nvPr>
            <p:ph idx="5" type="body"/>
          </p:nvPr>
        </p:nvSpPr>
        <p:spPr>
          <a:xfrm>
            <a:off x="917930" y="3557225"/>
            <a:ext cx="80274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Fill in the missing representations for the following 4-digit numbers</a:t>
            </a:r>
            <a:endParaRPr sz="3500"/>
          </a:p>
        </p:txBody>
      </p:sp>
      <p:sp>
        <p:nvSpPr>
          <p:cNvPr id="81" name="Google Shape;81;p14"/>
          <p:cNvSpPr txBox="1"/>
          <p:nvPr>
            <p:ph idx="12" type="sldNum"/>
          </p:nvPr>
        </p:nvSpPr>
        <p:spPr>
          <a:xfrm>
            <a:off x="1376912" y="14379975"/>
            <a:ext cx="2160000" cy="5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2" name="Google Shape;82;p14"/>
          <p:cNvSpPr txBox="1"/>
          <p:nvPr>
            <p:ph type="title"/>
          </p:nvPr>
        </p:nvSpPr>
        <p:spPr>
          <a:xfrm>
            <a:off x="1376925" y="1335075"/>
            <a:ext cx="19801800" cy="2443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pic>
        <p:nvPicPr>
          <p:cNvPr id="83" name="Google Shape;8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206" y="5295950"/>
            <a:ext cx="8680119" cy="363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338400" y="1689075"/>
            <a:ext cx="8680125" cy="360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338400" y="5298300"/>
            <a:ext cx="8680125" cy="362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