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c72370b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c72370b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c26a7ef76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c26a7ef76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c26a7ef76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c26a7ef76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c1edb8c3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c1edb8c3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c26a7ef7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c26a7ef7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c26a7ef7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c26a7ef7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c26a7ef7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c26a7ef7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c26a7ef7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c26a7ef7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c26a7ef76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c26a7ef7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c26a7ef7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c26a7ef7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c26a7ef76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c26a7ef7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  <a:defRPr b="0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"/>
              <a:buNone/>
              <a:defRPr b="0" sz="3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b="0" i="1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/>
        </p:nvSpPr>
        <p:spPr>
          <a:xfrm>
            <a:off x="458975" y="1533575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Lesson 3: Comparing and matching objects based on their size</a:t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Lesson 3 of 4</a:t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Numeracy: Measurement - Building Understanding </a:t>
            </a:r>
            <a:endParaRPr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6"/>
          <p:cNvSpPr txBox="1"/>
          <p:nvPr/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Helen</a:t>
            </a:r>
            <a:endParaRPr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8" name="Google Shape;228;p35"/>
          <p:cNvSpPr txBox="1"/>
          <p:nvPr>
            <p:ph idx="4294967295" type="title"/>
          </p:nvPr>
        </p:nvSpPr>
        <p:spPr>
          <a:xfrm>
            <a:off x="60300" y="74950"/>
            <a:ext cx="5374500" cy="11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Compare and match objects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Have I matched the pigs to the correct barns?</a:t>
            </a:r>
            <a:endParaRPr sz="2500"/>
          </a:p>
        </p:txBody>
      </p:sp>
      <p:sp>
        <p:nvSpPr>
          <p:cNvPr id="229" name="Google Shape;229;p35"/>
          <p:cNvSpPr txBox="1"/>
          <p:nvPr/>
        </p:nvSpPr>
        <p:spPr>
          <a:xfrm>
            <a:off x="60300" y="3923575"/>
            <a:ext cx="36210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 from Pixabay </a:t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75" y="1498425"/>
            <a:ext cx="4840303" cy="25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125" y="2818375"/>
            <a:ext cx="2132379" cy="11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7051" y="1913000"/>
            <a:ext cx="2456950" cy="20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3799" y="3055608"/>
            <a:ext cx="1089175" cy="90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9" name="Google Shape;239;p36"/>
          <p:cNvSpPr txBox="1"/>
          <p:nvPr>
            <p:ph idx="4294967295" type="title"/>
          </p:nvPr>
        </p:nvSpPr>
        <p:spPr>
          <a:xfrm>
            <a:off x="60300" y="74950"/>
            <a:ext cx="5374500" cy="11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Compare and match objects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Have I matched the horses to the correct barns?</a:t>
            </a:r>
            <a:endParaRPr sz="2500"/>
          </a:p>
        </p:txBody>
      </p:sp>
      <p:sp>
        <p:nvSpPr>
          <p:cNvPr id="240" name="Google Shape;240;p36"/>
          <p:cNvSpPr txBox="1"/>
          <p:nvPr/>
        </p:nvSpPr>
        <p:spPr>
          <a:xfrm>
            <a:off x="60300" y="3923575"/>
            <a:ext cx="36210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 from Pixabay </a:t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75" y="1498425"/>
            <a:ext cx="4840303" cy="25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125" y="2818375"/>
            <a:ext cx="2132379" cy="11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0150" y="2203622"/>
            <a:ext cx="2132375" cy="180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4900" y="3106700"/>
            <a:ext cx="965825" cy="8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27"/>
          <p:cNvSpPr txBox="1"/>
          <p:nvPr/>
        </p:nvSpPr>
        <p:spPr>
          <a:xfrm>
            <a:off x="60300" y="3923575"/>
            <a:ext cx="36210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 from Pixabay </a:t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p27"/>
          <p:cNvPicPr preferRelativeResize="0"/>
          <p:nvPr/>
        </p:nvPicPr>
        <p:blipFill rotWithShape="1">
          <a:blip r:embed="rId3">
            <a:alphaModFix/>
          </a:blip>
          <a:srcRect b="0" l="21420" r="26776" t="10514"/>
          <a:stretch/>
        </p:blipFill>
        <p:spPr>
          <a:xfrm>
            <a:off x="1997100" y="812525"/>
            <a:ext cx="2857649" cy="32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7"/>
          <p:cNvPicPr preferRelativeResize="0"/>
          <p:nvPr/>
        </p:nvPicPr>
        <p:blipFill rotWithShape="1">
          <a:blip r:embed="rId3">
            <a:alphaModFix/>
          </a:blip>
          <a:srcRect b="0" l="21420" r="26776" t="10514"/>
          <a:stretch/>
        </p:blipFill>
        <p:spPr>
          <a:xfrm>
            <a:off x="6900900" y="2385375"/>
            <a:ext cx="1333049" cy="1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900" y="155282"/>
            <a:ext cx="668150" cy="5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5825" y="1"/>
            <a:ext cx="1333050" cy="115615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 txBox="1"/>
          <p:nvPr/>
        </p:nvSpPr>
        <p:spPr>
          <a:xfrm>
            <a:off x="458975" y="1100650"/>
            <a:ext cx="27705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Which cup should this teddy bear have?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7"/>
          <p:cNvSpPr txBox="1"/>
          <p:nvPr>
            <p:ph idx="4294967295" type="title"/>
          </p:nvPr>
        </p:nvSpPr>
        <p:spPr>
          <a:xfrm>
            <a:off x="203200" y="70450"/>
            <a:ext cx="3433500" cy="11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</a:rPr>
              <a:t>Compare and match objects</a:t>
            </a:r>
            <a:endParaRPr sz="26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28"/>
          <p:cNvSpPr txBox="1"/>
          <p:nvPr/>
        </p:nvSpPr>
        <p:spPr>
          <a:xfrm>
            <a:off x="60300" y="3923575"/>
            <a:ext cx="36210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 from Pixabay </a:t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8"/>
          <p:cNvSpPr txBox="1"/>
          <p:nvPr>
            <p:ph idx="4294967295" type="title"/>
          </p:nvPr>
        </p:nvSpPr>
        <p:spPr>
          <a:xfrm>
            <a:off x="203200" y="70450"/>
            <a:ext cx="3433500" cy="11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</a:rPr>
              <a:t>Co</a:t>
            </a:r>
            <a:r>
              <a:rPr lang="en-GB" sz="2600">
                <a:solidFill>
                  <a:schemeClr val="dk2"/>
                </a:solidFill>
              </a:rPr>
              <a:t>mpare and match ob</a:t>
            </a:r>
            <a:r>
              <a:rPr lang="en-GB" sz="2700">
                <a:solidFill>
                  <a:schemeClr val="dk2"/>
                </a:solidFill>
              </a:rPr>
              <a:t>jects</a:t>
            </a:r>
            <a:endParaRPr sz="2700">
              <a:solidFill>
                <a:schemeClr val="dk2"/>
              </a:solidFill>
            </a:endParaRPr>
          </a:p>
        </p:txBody>
      </p:sp>
      <p:sp>
        <p:nvSpPr>
          <p:cNvPr id="148" name="Google Shape;148;p28"/>
          <p:cNvSpPr txBox="1"/>
          <p:nvPr/>
        </p:nvSpPr>
        <p:spPr>
          <a:xfrm>
            <a:off x="5143525" y="1836475"/>
            <a:ext cx="30765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Which banana should this robot have?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8"/>
          <p:cNvPicPr preferRelativeResize="0"/>
          <p:nvPr/>
        </p:nvPicPr>
        <p:blipFill rotWithShape="1">
          <a:blip r:embed="rId3">
            <a:alphaModFix/>
          </a:blip>
          <a:srcRect b="0" l="0" r="78651" t="0"/>
          <a:stretch/>
        </p:blipFill>
        <p:spPr>
          <a:xfrm>
            <a:off x="2031775" y="862875"/>
            <a:ext cx="1818202" cy="30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/>
          <p:cNvPicPr preferRelativeResize="0"/>
          <p:nvPr/>
        </p:nvPicPr>
        <p:blipFill rotWithShape="1">
          <a:blip r:embed="rId3">
            <a:alphaModFix/>
          </a:blip>
          <a:srcRect b="0" l="0" r="78651" t="0"/>
          <a:stretch/>
        </p:blipFill>
        <p:spPr>
          <a:xfrm>
            <a:off x="7267375" y="2250300"/>
            <a:ext cx="821974" cy="138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0325" y="70450"/>
            <a:ext cx="2575750" cy="14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6300" y="1099725"/>
            <a:ext cx="720008" cy="40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60300" y="3923575"/>
            <a:ext cx="36210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 from Pixabay </a:t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9"/>
          <p:cNvSpPr txBox="1"/>
          <p:nvPr>
            <p:ph idx="4294967295" type="title"/>
          </p:nvPr>
        </p:nvSpPr>
        <p:spPr>
          <a:xfrm>
            <a:off x="203200" y="70450"/>
            <a:ext cx="3433500" cy="11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</a:rPr>
              <a:t>Compare and match objects</a:t>
            </a:r>
            <a:endParaRPr sz="2600">
              <a:solidFill>
                <a:schemeClr val="dk2"/>
              </a:solidFill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756000" y="1343163"/>
            <a:ext cx="29253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Which birdcage should this bird live in?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3">
            <a:alphaModFix/>
          </a:blip>
          <a:srcRect b="52383" l="37859" r="36750" t="0"/>
          <a:stretch/>
        </p:blipFill>
        <p:spPr>
          <a:xfrm>
            <a:off x="3912025" y="5"/>
            <a:ext cx="1131024" cy="160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 rotWithShape="1">
          <a:blip r:embed="rId3">
            <a:alphaModFix/>
          </a:blip>
          <a:srcRect b="52383" l="37859" r="36750" t="0"/>
          <a:stretch/>
        </p:blipFill>
        <p:spPr>
          <a:xfrm>
            <a:off x="5163675" y="70450"/>
            <a:ext cx="572525" cy="8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0826" y="1617400"/>
            <a:ext cx="2137600" cy="27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0950" y="1761450"/>
            <a:ext cx="631552" cy="8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30"/>
          <p:cNvSpPr txBox="1"/>
          <p:nvPr/>
        </p:nvSpPr>
        <p:spPr>
          <a:xfrm>
            <a:off x="60300" y="3923575"/>
            <a:ext cx="36210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 from Pixabay </a:t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30"/>
          <p:cNvPicPr preferRelativeResize="0"/>
          <p:nvPr/>
        </p:nvPicPr>
        <p:blipFill rotWithShape="1">
          <a:blip r:embed="rId3">
            <a:alphaModFix/>
          </a:blip>
          <a:srcRect b="0" l="21420" r="26776" t="10514"/>
          <a:stretch/>
        </p:blipFill>
        <p:spPr>
          <a:xfrm>
            <a:off x="1997100" y="812525"/>
            <a:ext cx="2857649" cy="32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0"/>
          <p:cNvPicPr preferRelativeResize="0"/>
          <p:nvPr/>
        </p:nvPicPr>
        <p:blipFill rotWithShape="1">
          <a:blip r:embed="rId3">
            <a:alphaModFix/>
          </a:blip>
          <a:srcRect b="0" l="21420" r="26776" t="10514"/>
          <a:stretch/>
        </p:blipFill>
        <p:spPr>
          <a:xfrm>
            <a:off x="6900900" y="2385375"/>
            <a:ext cx="1333049" cy="1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900" y="155282"/>
            <a:ext cx="668150" cy="5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5825" y="1"/>
            <a:ext cx="1333050" cy="115615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/>
          <p:nvPr/>
        </p:nvSpPr>
        <p:spPr>
          <a:xfrm>
            <a:off x="5249575" y="1710375"/>
            <a:ext cx="27705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Which cup should this teddy bear have?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0"/>
          <p:cNvSpPr txBox="1"/>
          <p:nvPr>
            <p:ph idx="4294967295" type="title"/>
          </p:nvPr>
        </p:nvSpPr>
        <p:spPr>
          <a:xfrm>
            <a:off x="203200" y="70450"/>
            <a:ext cx="3433500" cy="11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</a:rPr>
              <a:t>Compare and match objects</a:t>
            </a:r>
            <a:endParaRPr sz="26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31"/>
          <p:cNvSpPr txBox="1"/>
          <p:nvPr/>
        </p:nvSpPr>
        <p:spPr>
          <a:xfrm>
            <a:off x="60300" y="3923575"/>
            <a:ext cx="36210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 from Pixabay </a:t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31"/>
          <p:cNvSpPr txBox="1"/>
          <p:nvPr>
            <p:ph idx="4294967295" type="title"/>
          </p:nvPr>
        </p:nvSpPr>
        <p:spPr>
          <a:xfrm>
            <a:off x="203200" y="70450"/>
            <a:ext cx="3433500" cy="11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</a:rPr>
              <a:t>Compare and match objects</a:t>
            </a:r>
            <a:endParaRPr sz="2600">
              <a:solidFill>
                <a:schemeClr val="dk2"/>
              </a:solidFill>
            </a:endParaRPr>
          </a:p>
        </p:txBody>
      </p:sp>
      <p:sp>
        <p:nvSpPr>
          <p:cNvPr id="184" name="Google Shape;184;p31"/>
          <p:cNvSpPr txBox="1"/>
          <p:nvPr/>
        </p:nvSpPr>
        <p:spPr>
          <a:xfrm>
            <a:off x="271250" y="1637775"/>
            <a:ext cx="26238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Which banana should this robot have?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p31"/>
          <p:cNvPicPr preferRelativeResize="0"/>
          <p:nvPr/>
        </p:nvPicPr>
        <p:blipFill rotWithShape="1">
          <a:blip r:embed="rId3">
            <a:alphaModFix/>
          </a:blip>
          <a:srcRect b="0" l="0" r="78651" t="0"/>
          <a:stretch/>
        </p:blipFill>
        <p:spPr>
          <a:xfrm>
            <a:off x="2031775" y="862875"/>
            <a:ext cx="1818202" cy="30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/>
        </p:nvPicPr>
        <p:blipFill rotWithShape="1">
          <a:blip r:embed="rId3">
            <a:alphaModFix/>
          </a:blip>
          <a:srcRect b="0" l="0" r="78651" t="0"/>
          <a:stretch/>
        </p:blipFill>
        <p:spPr>
          <a:xfrm>
            <a:off x="7267375" y="2250300"/>
            <a:ext cx="821974" cy="138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0325" y="70450"/>
            <a:ext cx="2575750" cy="14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6300" y="1099725"/>
            <a:ext cx="720008" cy="40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32"/>
          <p:cNvSpPr txBox="1"/>
          <p:nvPr/>
        </p:nvSpPr>
        <p:spPr>
          <a:xfrm>
            <a:off x="60300" y="3923575"/>
            <a:ext cx="36210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 from Pixabay </a:t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2"/>
          <p:cNvSpPr txBox="1"/>
          <p:nvPr>
            <p:ph idx="4294967295" type="title"/>
          </p:nvPr>
        </p:nvSpPr>
        <p:spPr>
          <a:xfrm>
            <a:off x="203200" y="70450"/>
            <a:ext cx="3433500" cy="11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</a:rPr>
              <a:t>Compare and match objects</a:t>
            </a:r>
            <a:endParaRPr sz="2600">
              <a:solidFill>
                <a:schemeClr val="dk2"/>
              </a:solidFill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6751125" y="1990813"/>
            <a:ext cx="29253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Which birdcage should this bird live in?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7" name="Google Shape;197;p32"/>
          <p:cNvPicPr preferRelativeResize="0"/>
          <p:nvPr/>
        </p:nvPicPr>
        <p:blipFill rotWithShape="1">
          <a:blip r:embed="rId3">
            <a:alphaModFix/>
          </a:blip>
          <a:srcRect b="52383" l="37859" r="36750" t="0"/>
          <a:stretch/>
        </p:blipFill>
        <p:spPr>
          <a:xfrm>
            <a:off x="3790400" y="0"/>
            <a:ext cx="1252650" cy="177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 rotWithShape="1">
          <a:blip r:embed="rId3">
            <a:alphaModFix/>
          </a:blip>
          <a:srcRect b="52383" l="37859" r="36750" t="0"/>
          <a:stretch/>
        </p:blipFill>
        <p:spPr>
          <a:xfrm>
            <a:off x="5163675" y="70450"/>
            <a:ext cx="572525" cy="8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4000" y="2041050"/>
            <a:ext cx="1587450" cy="203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7200" y="1990825"/>
            <a:ext cx="631552" cy="8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33"/>
          <p:cNvSpPr txBox="1"/>
          <p:nvPr>
            <p:ph idx="4294967295" type="title"/>
          </p:nvPr>
        </p:nvSpPr>
        <p:spPr>
          <a:xfrm>
            <a:off x="60300" y="74950"/>
            <a:ext cx="5374500" cy="11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Compare and match objects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Have I matched the cows to the correct barns?</a:t>
            </a:r>
            <a:endParaRPr sz="2500"/>
          </a:p>
        </p:txBody>
      </p:sp>
      <p:sp>
        <p:nvSpPr>
          <p:cNvPr id="207" name="Google Shape;207;p33"/>
          <p:cNvSpPr txBox="1"/>
          <p:nvPr/>
        </p:nvSpPr>
        <p:spPr>
          <a:xfrm>
            <a:off x="60300" y="3923575"/>
            <a:ext cx="36210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 from Pixabay </a:t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75" y="1498425"/>
            <a:ext cx="4840303" cy="25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125" y="2818375"/>
            <a:ext cx="2132379" cy="11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1874" y="2253925"/>
            <a:ext cx="2201800" cy="17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974" y="2935180"/>
            <a:ext cx="1241300" cy="988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Google Shape;217;p34"/>
          <p:cNvSpPr txBox="1"/>
          <p:nvPr>
            <p:ph idx="4294967295" type="title"/>
          </p:nvPr>
        </p:nvSpPr>
        <p:spPr>
          <a:xfrm>
            <a:off x="60300" y="74950"/>
            <a:ext cx="5374500" cy="11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Compare and match objects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Have I matched the sheep to the correct barns?</a:t>
            </a:r>
            <a:endParaRPr sz="2500"/>
          </a:p>
        </p:txBody>
      </p:sp>
      <p:sp>
        <p:nvSpPr>
          <p:cNvPr id="218" name="Google Shape;218;p34"/>
          <p:cNvSpPr txBox="1"/>
          <p:nvPr/>
        </p:nvSpPr>
        <p:spPr>
          <a:xfrm>
            <a:off x="60300" y="3923575"/>
            <a:ext cx="36210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 from Pixabay </a:t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75" y="1498425"/>
            <a:ext cx="4840303" cy="25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125" y="2818375"/>
            <a:ext cx="2132379" cy="11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4"/>
          <p:cNvPicPr preferRelativeResize="0"/>
          <p:nvPr/>
        </p:nvPicPr>
        <p:blipFill rotWithShape="1">
          <a:blip r:embed="rId4">
            <a:alphaModFix/>
          </a:blip>
          <a:srcRect b="0" l="0" r="38916" t="0"/>
          <a:stretch/>
        </p:blipFill>
        <p:spPr>
          <a:xfrm>
            <a:off x="7162300" y="2486675"/>
            <a:ext cx="1848851" cy="152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 rotWithShape="1">
          <a:blip r:embed="rId4">
            <a:alphaModFix/>
          </a:blip>
          <a:srcRect b="0" l="0" r="38916" t="0"/>
          <a:stretch/>
        </p:blipFill>
        <p:spPr>
          <a:xfrm>
            <a:off x="3997325" y="3244825"/>
            <a:ext cx="825350" cy="67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