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68ea5c4b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68ea5c4b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4c0292b4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4c0292b4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8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9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jp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oaknat.uk/comp-template-hou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</a:t>
            </a:r>
            <a:r>
              <a:rPr lang="en-GB" sz="7000">
                <a:solidFill>
                  <a:srgbClr val="4B3241"/>
                </a:solidFill>
              </a:rPr>
              <a:t> 6</a:t>
            </a:r>
            <a:r>
              <a:rPr lang="en-GB" sz="7000">
                <a:solidFill>
                  <a:srgbClr val="4B3241"/>
                </a:solidFill>
              </a:rPr>
              <a:t>: Shared Working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Sharing Information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12" name="Google Shape;112;p20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13" name="Google Shape;113;p20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Ben Hall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0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Shared working - top tips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650" y="1861050"/>
            <a:ext cx="4313399" cy="431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7300" y="1861050"/>
            <a:ext cx="4313399" cy="431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99250" y="1861050"/>
            <a:ext cx="4313399" cy="431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917950" y="1861050"/>
            <a:ext cx="5170800" cy="4531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82850" lIns="182850" spcFirstLastPara="1" rIns="182850" wrap="square" tIns="18000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6558600" y="1861050"/>
            <a:ext cx="5170800" cy="4531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b" bIns="182850" lIns="182850" spcFirstLastPara="1" rIns="182850" wrap="square" tIns="18000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12199250" y="1861050"/>
            <a:ext cx="5170800" cy="4531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82850" lIns="182850" spcFirstLastPara="1" rIns="182850" wrap="square" tIns="18000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48000" y="2476100"/>
            <a:ext cx="569725" cy="56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/>
          <p:nvPr/>
        </p:nvSpPr>
        <p:spPr>
          <a:xfrm>
            <a:off x="917950" y="6525200"/>
            <a:ext cx="16452000" cy="2313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3820450" y="5956650"/>
            <a:ext cx="22683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9468000" y="5956650"/>
            <a:ext cx="22683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15115550" y="5956650"/>
            <a:ext cx="22683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other people’s work</a:t>
            </a:r>
            <a:endParaRPr/>
          </a:p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22"/>
          <p:cNvSpPr txBox="1"/>
          <p:nvPr>
            <p:ph idx="2" type="body"/>
          </p:nvPr>
        </p:nvSpPr>
        <p:spPr>
          <a:xfrm>
            <a:off x="917950" y="3308850"/>
            <a:ext cx="5170800" cy="54309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 txBox="1"/>
          <p:nvPr>
            <p:ph idx="4" type="body"/>
          </p:nvPr>
        </p:nvSpPr>
        <p:spPr>
          <a:xfrm>
            <a:off x="6558600" y="3308850"/>
            <a:ext cx="5170800" cy="54309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 txBox="1"/>
          <p:nvPr>
            <p:ph idx="6" type="body"/>
          </p:nvPr>
        </p:nvSpPr>
        <p:spPr>
          <a:xfrm>
            <a:off x="12199250" y="3308850"/>
            <a:ext cx="5170800" cy="54309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 txBox="1"/>
          <p:nvPr/>
        </p:nvSpPr>
        <p:spPr>
          <a:xfrm>
            <a:off x="917950" y="2199450"/>
            <a:ext cx="1513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think of other examples of other people’s work being used?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23">
            <a:hlinkClick r:id="rId3"/>
          </p:cNvPr>
          <p:cNvSpPr/>
          <p:nvPr/>
        </p:nvSpPr>
        <p:spPr>
          <a:xfrm>
            <a:off x="5305500" y="3776250"/>
            <a:ext cx="7677000" cy="2734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5628750" y="4099950"/>
            <a:ext cx="7030500" cy="2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Click here to download additional assets for this lesson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